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</p:sldMasterIdLst>
  <p:notesMasterIdLst>
    <p:notesMasterId r:id="rId4"/>
  </p:notesMasterIdLst>
  <p:sldIdLst>
    <p:sldId id="258" r:id="rId2"/>
    <p:sldId id="257" r:id="rId3"/>
  </p:sldIdLst>
  <p:sldSz cx="9906000" cy="6858000" type="A4"/>
  <p:notesSz cx="6889750" cy="100187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1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DEE3E4"/>
    <a:srgbClr val="E8E9E5"/>
    <a:srgbClr val="CFD1D3"/>
    <a:srgbClr val="BFDFE5"/>
    <a:srgbClr val="FAF9F7"/>
    <a:srgbClr val="F6F6F4"/>
    <a:srgbClr val="78C561"/>
    <a:srgbClr val="C1BA9E"/>
    <a:srgbClr val="E2E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FF5885-1EC9-4DEA-8202-1D2CC7845B37}" v="35" dt="2026-01-10T05:17:32.4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7384" autoAdjust="0"/>
  </p:normalViewPr>
  <p:slideViewPr>
    <p:cSldViewPr snapToGrid="0">
      <p:cViewPr>
        <p:scale>
          <a:sx n="125" d="100"/>
          <a:sy n="125" d="100"/>
        </p:scale>
        <p:origin x="2562" y="858"/>
      </p:cViewPr>
      <p:guideLst>
        <p:guide orient="horz" pos="2159"/>
        <p:guide pos="31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봉운 김" userId="f54d82c53cff54bb" providerId="LiveId" clId="{9F68DFD8-D387-4CBC-9FDD-9290AE3CFF7C}"/>
    <pc:docChg chg="undo redo custSel addSld delSld modSld">
      <pc:chgData name="봉운 김" userId="f54d82c53cff54bb" providerId="LiveId" clId="{9F68DFD8-D387-4CBC-9FDD-9290AE3CFF7C}" dt="2026-01-10T05:17:54.546" v="12805" actId="14100"/>
      <pc:docMkLst>
        <pc:docMk/>
      </pc:docMkLst>
      <pc:sldChg chg="addSp delSp modSp mod">
        <pc:chgData name="봉운 김" userId="f54d82c53cff54bb" providerId="LiveId" clId="{9F68DFD8-D387-4CBC-9FDD-9290AE3CFF7C}" dt="2026-01-10T05:17:54.546" v="12805" actId="14100"/>
        <pc:sldMkLst>
          <pc:docMk/>
          <pc:sldMk cId="0" sldId="257"/>
        </pc:sldMkLst>
        <pc:spChg chg="mod">
          <ac:chgData name="봉운 김" userId="f54d82c53cff54bb" providerId="LiveId" clId="{9F68DFD8-D387-4CBC-9FDD-9290AE3CFF7C}" dt="2026-01-10T05:13:21.155" v="12753" actId="20577"/>
          <ac:spMkLst>
            <pc:docMk/>
            <pc:sldMk cId="0" sldId="257"/>
            <ac:spMk id="51" creationId="{00000000-0000-0000-0000-000000000000}"/>
          </ac:spMkLst>
        </pc:spChg>
        <pc:spChg chg="mod">
          <ac:chgData name="봉운 김" userId="f54d82c53cff54bb" providerId="LiveId" clId="{9F68DFD8-D387-4CBC-9FDD-9290AE3CFF7C}" dt="2026-01-10T05:12:27.298" v="12747" actId="20577"/>
          <ac:spMkLst>
            <pc:docMk/>
            <pc:sldMk cId="0" sldId="257"/>
            <ac:spMk id="52" creationId="{00000000-0000-0000-0000-000000000000}"/>
          </ac:spMkLst>
        </pc:spChg>
        <pc:graphicFrameChg chg="mod modGraphic">
          <ac:chgData name="봉운 김" userId="f54d82c53cff54bb" providerId="LiveId" clId="{9F68DFD8-D387-4CBC-9FDD-9290AE3CFF7C}" dt="2026-01-10T05:13:31.266" v="12788" actId="20577"/>
          <ac:graphicFrameMkLst>
            <pc:docMk/>
            <pc:sldMk cId="0" sldId="257"/>
            <ac:graphicFrameMk id="44" creationId="{00000000-0000-0000-0000-000000000000}"/>
          </ac:graphicFrameMkLst>
        </pc:graphicFrameChg>
        <pc:picChg chg="add del mod">
          <ac:chgData name="봉운 김" userId="f54d82c53cff54bb" providerId="LiveId" clId="{9F68DFD8-D387-4CBC-9FDD-9290AE3CFF7C}" dt="2026-01-10T05:17:30.115" v="12796" actId="21"/>
          <ac:picMkLst>
            <pc:docMk/>
            <pc:sldMk cId="0" sldId="257"/>
            <ac:picMk id="7" creationId="{907E9C02-FF16-5DBE-6311-39DF6C1C49F3}"/>
          </ac:picMkLst>
        </pc:picChg>
        <pc:picChg chg="add mod">
          <ac:chgData name="봉운 김" userId="f54d82c53cff54bb" providerId="LiveId" clId="{9F68DFD8-D387-4CBC-9FDD-9290AE3CFF7C}" dt="2026-01-10T05:17:32.430" v="12798"/>
          <ac:picMkLst>
            <pc:docMk/>
            <pc:sldMk cId="0" sldId="257"/>
            <ac:picMk id="8" creationId="{907E9C02-FF16-5DBE-6311-39DF6C1C49F3}"/>
          </ac:picMkLst>
        </pc:picChg>
        <pc:picChg chg="del">
          <ac:chgData name="봉운 김" userId="f54d82c53cff54bb" providerId="LiveId" clId="{9F68DFD8-D387-4CBC-9FDD-9290AE3CFF7C}" dt="2026-01-10T05:17:31.558" v="12797" actId="478"/>
          <ac:picMkLst>
            <pc:docMk/>
            <pc:sldMk cId="0" sldId="257"/>
            <ac:picMk id="10" creationId="{E0517BC1-554A-E74B-1270-E17F89E9FF23}"/>
          </ac:picMkLst>
        </pc:picChg>
        <pc:picChg chg="add mod">
          <ac:chgData name="봉운 김" userId="f54d82c53cff54bb" providerId="LiveId" clId="{9F68DFD8-D387-4CBC-9FDD-9290AE3CFF7C}" dt="2026-01-10T05:17:54.546" v="12805" actId="14100"/>
          <ac:picMkLst>
            <pc:docMk/>
            <pc:sldMk cId="0" sldId="257"/>
            <ac:picMk id="11" creationId="{35B1D9E2-5FCD-8662-00CA-9746F3C5D466}"/>
          </ac:picMkLst>
        </pc:picChg>
        <pc:picChg chg="del">
          <ac:chgData name="봉운 김" userId="f54d82c53cff54bb" providerId="LiveId" clId="{9F68DFD8-D387-4CBC-9FDD-9290AE3CFF7C}" dt="2026-01-10T05:17:31.558" v="12797" actId="478"/>
          <ac:picMkLst>
            <pc:docMk/>
            <pc:sldMk cId="0" sldId="257"/>
            <ac:picMk id="16" creationId="{F233FA8D-33F7-5A27-4920-AA8C157DDF4C}"/>
          </ac:picMkLst>
        </pc:picChg>
      </pc:sldChg>
      <pc:sldChg chg="addSp delSp modSp mod">
        <pc:chgData name="봉운 김" userId="f54d82c53cff54bb" providerId="LiveId" clId="{9F68DFD8-D387-4CBC-9FDD-9290AE3CFF7C}" dt="2026-01-10T05:13:48.316" v="12789"/>
        <pc:sldMkLst>
          <pc:docMk/>
          <pc:sldMk cId="0" sldId="258"/>
        </pc:sldMkLst>
        <pc:spChg chg="mod">
          <ac:chgData name="봉운 김" userId="f54d82c53cff54bb" providerId="LiveId" clId="{9F68DFD8-D387-4CBC-9FDD-9290AE3CFF7C}" dt="2026-01-09T13:15:12.169" v="11816" actId="20577"/>
          <ac:spMkLst>
            <pc:docMk/>
            <pc:sldMk cId="0" sldId="258"/>
            <ac:spMk id="17" creationId="{00000000-0000-0000-0000-000000000000}"/>
          </ac:spMkLst>
        </pc:spChg>
        <pc:spChg chg="mod">
          <ac:chgData name="봉운 김" userId="f54d82c53cff54bb" providerId="LiveId" clId="{9F68DFD8-D387-4CBC-9FDD-9290AE3CFF7C}" dt="2026-01-10T05:12:13.097" v="12715" actId="20577"/>
          <ac:spMkLst>
            <pc:docMk/>
            <pc:sldMk cId="0" sldId="258"/>
            <ac:spMk id="31" creationId="{00000000-0000-0000-0000-000000000000}"/>
          </ac:spMkLst>
        </pc:spChg>
        <pc:spChg chg="mod">
          <ac:chgData name="봉운 김" userId="f54d82c53cff54bb" providerId="LiveId" clId="{9F68DFD8-D387-4CBC-9FDD-9290AE3CFF7C}" dt="2026-01-09T13:18:50.214" v="11865" actId="1076"/>
          <ac:spMkLst>
            <pc:docMk/>
            <pc:sldMk cId="0" sldId="258"/>
            <ac:spMk id="42" creationId="{00000000-0000-0000-0000-000000000000}"/>
          </ac:spMkLst>
        </pc:spChg>
        <pc:grpChg chg="mod">
          <ac:chgData name="봉운 김" userId="f54d82c53cff54bb" providerId="LiveId" clId="{9F68DFD8-D387-4CBC-9FDD-9290AE3CFF7C}" dt="2026-01-09T13:18:53.801" v="11866" actId="1076"/>
          <ac:grpSpMkLst>
            <pc:docMk/>
            <pc:sldMk cId="0" sldId="258"/>
            <ac:grpSpMk id="3" creationId="{00000000-0000-0000-0000-000000000000}"/>
          </ac:grpSpMkLst>
        </pc:grpChg>
        <pc:graphicFrameChg chg="mod">
          <ac:chgData name="봉운 김" userId="f54d82c53cff54bb" providerId="LiveId" clId="{9F68DFD8-D387-4CBC-9FDD-9290AE3CFF7C}" dt="2026-01-10T05:13:48.316" v="12789"/>
          <ac:graphicFrameMkLst>
            <pc:docMk/>
            <pc:sldMk cId="0" sldId="258"/>
            <ac:graphicFrameMk id="19" creationId="{A2FFD88B-AC13-E5EB-722C-F7402D3AB352}"/>
          </ac:graphicFrameMkLst>
        </pc:graphicFrameChg>
        <pc:graphicFrameChg chg="mod modGraphic">
          <ac:chgData name="봉운 김" userId="f54d82c53cff54bb" providerId="LiveId" clId="{9F68DFD8-D387-4CBC-9FDD-9290AE3CFF7C}" dt="2026-01-09T13:24:37.191" v="11930"/>
          <ac:graphicFrameMkLst>
            <pc:docMk/>
            <pc:sldMk cId="0" sldId="258"/>
            <ac:graphicFrameMk id="40" creationId="{00000000-0000-0000-0000-000000000000}"/>
          </ac:graphicFrameMkLst>
        </pc:graphicFrameChg>
        <pc:graphicFrameChg chg="mod">
          <ac:chgData name="봉운 김" userId="f54d82c53cff54bb" providerId="LiveId" clId="{9F68DFD8-D387-4CBC-9FDD-9290AE3CFF7C}" dt="2026-01-10T05:08:48.119" v="12031"/>
          <ac:graphicFrameMkLst>
            <pc:docMk/>
            <pc:sldMk cId="0" sldId="258"/>
            <ac:graphicFrameMk id="43" creationId="{00000000-0000-0000-0000-000000000000}"/>
          </ac:graphicFrameMkLst>
        </pc:graphicFrameChg>
        <pc:picChg chg="mod">
          <ac:chgData name="봉운 김" userId="f54d82c53cff54bb" providerId="LiveId" clId="{9F68DFD8-D387-4CBC-9FDD-9290AE3CFF7C}" dt="2026-01-09T13:18:50.214" v="11865" actId="1076"/>
          <ac:picMkLst>
            <pc:docMk/>
            <pc:sldMk cId="0" sldId="258"/>
            <ac:picMk id="5" creationId="{00000000-0000-0000-0000-000000000000}"/>
          </ac:picMkLst>
        </pc:picChg>
        <pc:picChg chg="add del mod">
          <ac:chgData name="봉운 김" userId="f54d82c53cff54bb" providerId="LiveId" clId="{9F68DFD8-D387-4CBC-9FDD-9290AE3CFF7C}" dt="2026-01-09T13:17:04.342" v="11824" actId="21"/>
          <ac:picMkLst>
            <pc:docMk/>
            <pc:sldMk cId="0" sldId="258"/>
            <ac:picMk id="7" creationId="{59D1C245-F782-71AB-DDE8-D4F8A9D16395}"/>
          </ac:picMkLst>
        </pc:picChg>
        <pc:picChg chg="add mod">
          <ac:chgData name="봉운 김" userId="f54d82c53cff54bb" providerId="LiveId" clId="{9F68DFD8-D387-4CBC-9FDD-9290AE3CFF7C}" dt="2026-01-09T13:17:05.745" v="11826"/>
          <ac:picMkLst>
            <pc:docMk/>
            <pc:sldMk cId="0" sldId="258"/>
            <ac:picMk id="8" creationId="{59D1C245-F782-71AB-DDE8-D4F8A9D16395}"/>
          </ac:picMkLst>
        </pc:picChg>
        <pc:picChg chg="add del mod">
          <ac:chgData name="봉운 김" userId="f54d82c53cff54bb" providerId="LiveId" clId="{9F68DFD8-D387-4CBC-9FDD-9290AE3CFF7C}" dt="2026-01-09T13:17:05.488" v="11825" actId="478"/>
          <ac:picMkLst>
            <pc:docMk/>
            <pc:sldMk cId="0" sldId="258"/>
            <ac:picMk id="15" creationId="{6B994F75-D89C-B118-9315-AA4C681C7E63}"/>
          </ac:picMkLst>
        </pc:picChg>
      </pc:sldChg>
    </pc:docChg>
  </pc:docChgLst>
  <pc:docChgLst>
    <pc:chgData name="봉운 김" userId="f54d82c53cff54bb" providerId="Windows Live" clId="Web-{8B294F46-6C10-EBAA-C6AB-3CB298983ECB}"/>
    <pc:docChg chg="modSld">
      <pc:chgData name="봉운 김" userId="f54d82c53cff54bb" providerId="Windows Live" clId="Web-{8B294F46-6C10-EBAA-C6AB-3CB298983ECB}" dt="2025-12-20T02:43:42.520" v="3" actId="20577"/>
      <pc:docMkLst>
        <pc:docMk/>
      </pc:docMkLst>
      <pc:sldChg chg="modSp">
        <pc:chgData name="봉운 김" userId="f54d82c53cff54bb" providerId="Windows Live" clId="Web-{8B294F46-6C10-EBAA-C6AB-3CB298983ECB}" dt="2025-12-20T02:43:42.520" v="3" actId="20577"/>
        <pc:sldMkLst>
          <pc:docMk/>
          <pc:sldMk cId="0" sldId="257"/>
        </pc:sldMkLst>
        <pc:spChg chg="mod">
          <ac:chgData name="봉운 김" userId="f54d82c53cff54bb" providerId="Windows Live" clId="Web-{8B294F46-6C10-EBAA-C6AB-3CB298983ECB}" dt="2025-12-20T02:43:42.520" v="3" actId="20577"/>
          <ac:spMkLst>
            <pc:docMk/>
            <pc:sldMk cId="0" sldId="257"/>
            <ac:spMk id="5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9" cy="502675"/>
          </a:xfrm>
          <a:prstGeom prst="rect">
            <a:avLst/>
          </a:prstGeom>
        </p:spPr>
        <p:txBody>
          <a:bodyPr vert="horz" lIns="96620" tIns="48311" rIns="96620" bIns="48311"/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9" cy="502675"/>
          </a:xfrm>
          <a:prstGeom prst="rect">
            <a:avLst/>
          </a:prstGeom>
        </p:spPr>
        <p:txBody>
          <a:bodyPr vert="horz" lIns="96620" tIns="48311" rIns="96620" bIns="48311"/>
          <a:lstStyle>
            <a:lvl1pPr algn="r">
              <a:defRPr sz="1300"/>
            </a:lvl1pPr>
          </a:lstStyle>
          <a:p>
            <a:pPr lvl="0">
              <a:defRPr/>
            </a:pPr>
            <a:fld id="{CAB3E76D-01FA-4E6B-9A71-C053D5EA84ED}" type="datetime1">
              <a:rPr lang="ko-KR" altLang="en-US"/>
              <a:pPr lvl="0">
                <a:defRPr/>
              </a:pPr>
              <a:t>2026-01-10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003300" y="1252538"/>
            <a:ext cx="4883150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0" tIns="48311" rIns="96620" bIns="48311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20" tIns="48311" rIns="96620" bIns="48311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6044"/>
            <a:ext cx="2985559" cy="502674"/>
          </a:xfrm>
          <a:prstGeom prst="rect">
            <a:avLst/>
          </a:prstGeom>
        </p:spPr>
        <p:txBody>
          <a:bodyPr vert="horz" lIns="96620" tIns="48311" rIns="96620" bIns="48311" anchor="b"/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6044"/>
            <a:ext cx="2985559" cy="502674"/>
          </a:xfrm>
          <a:prstGeom prst="rect">
            <a:avLst/>
          </a:prstGeom>
        </p:spPr>
        <p:txBody>
          <a:bodyPr vert="horz" lIns="96620" tIns="48311" rIns="96620" bIns="48311" anchor="b"/>
          <a:lstStyle>
            <a:lvl1pPr algn="r">
              <a:defRPr sz="1300"/>
            </a:lvl1pPr>
          </a:lstStyle>
          <a:p>
            <a:pPr lvl="0">
              <a:defRPr/>
            </a:pPr>
            <a:fld id="{FA620DA7-1DF9-48E1-9149-47D6E8641E9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3300" y="1252538"/>
            <a:ext cx="4883150" cy="338137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A620DA7-1DF9-48E1-9149-47D6E8641E9F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3300" y="1252538"/>
            <a:ext cx="4883150" cy="338137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A620DA7-1DF9-48E1-9149-47D6E8641E9F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2026-01-10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908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2026-01-10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19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2026-01-10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584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2026-01-10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334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0" y="1709742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0" y="4589467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2026-01-10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025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2026-01-10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939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9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2026-01-10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827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2026-01-10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7582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2026-01-10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92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29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2026-01-10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092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987429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AB2F-4850-4B34-A8F9-3C5CF5DBC9D6}" type="datetimeFigureOut">
              <a:rPr lang="ko-KR" altLang="en-US" smtClean="0"/>
              <a:pPr/>
              <a:t>2026-01-10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592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1AB2F-4850-4B34-A8F9-3C5CF5DBC9D6}" type="datetimeFigureOut">
              <a:rPr lang="ko-KR" altLang="en-US" smtClean="0"/>
              <a:pPr/>
              <a:t>2026-01-10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F90D4-2395-46F4-9D61-DDC6076EA4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901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.xlsx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package" Target="../embeddings/Microsoft_Excel_Worksheet1.xlsx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116494" y="816891"/>
            <a:ext cx="470296" cy="369428"/>
          </a:xfrm>
          <a:prstGeom prst="rect">
            <a:avLst/>
          </a:prstGeom>
        </p:spPr>
      </p:pic>
      <p:sp>
        <p:nvSpPr>
          <p:cNvPr id="26" name="Text Box 1030"/>
          <p:cNvSpPr txBox="1">
            <a:spLocks noChangeArrowheads="1"/>
          </p:cNvSpPr>
          <p:nvPr/>
        </p:nvSpPr>
        <p:spPr>
          <a:xfrm>
            <a:off x="3561" y="1"/>
            <a:ext cx="3093012" cy="401834"/>
          </a:xfrm>
          <a:prstGeom prst="rect">
            <a:avLst/>
          </a:prstGeom>
          <a:solidFill>
            <a:schemeClr val="accent4">
              <a:lumMod val="60000"/>
              <a:lumOff val="40000"/>
              <a:alpha val="38000"/>
            </a:schemeClr>
          </a:solidFill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/>
          </a:ln>
          <a:effectLst>
            <a:innerShdw blurRad="63500" dist="50800" dir="2700000">
              <a:srgbClr val="0070C0">
                <a:alpha val="50000"/>
              </a:srgbClr>
            </a:innerShdw>
          </a:effectLst>
        </p:spPr>
        <p:txBody>
          <a:bodyPr wrap="square" lIns="45720" tIns="27432" rIns="4572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ko-KR" altLang="en-US" sz="1800" b="1" dirty="0">
                <a:solidFill>
                  <a:srgbClr val="800080"/>
                </a:solidFill>
                <a:latin typeface="HY울릉도B"/>
                <a:ea typeface="HY울릉도B"/>
              </a:rPr>
              <a:t>유년부 알림판 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3360060" y="41836"/>
            <a:ext cx="3019212" cy="414803"/>
            <a:chOff x="0" y="0"/>
            <a:chExt cx="4628303" cy="608088"/>
          </a:xfrm>
        </p:grpSpPr>
        <p:sp>
          <p:nvSpPr>
            <p:cNvPr id="11" name="직사각형 10"/>
            <p:cNvSpPr/>
            <p:nvPr/>
          </p:nvSpPr>
          <p:spPr>
            <a:xfrm>
              <a:off x="0" y="66735"/>
              <a:ext cx="551862" cy="527746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r>
                <a:rPr lang="ko-KR" altLang="en-US" sz="2000" b="1" kern="0">
                  <a:solidFill>
                    <a:sysClr val="windowText" lastClr="000000"/>
                  </a:solidFill>
                  <a:latin typeface="Calibri"/>
                  <a:ea typeface="맑은 고딕"/>
                </a:rPr>
                <a:t>출</a:t>
              </a: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1325858" y="0"/>
              <a:ext cx="551862" cy="527747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r>
                <a:rPr lang="ko-KR" altLang="en-US" sz="2000" b="1" kern="0">
                  <a:solidFill>
                    <a:sysClr val="windowText" lastClr="000000"/>
                  </a:solidFill>
                  <a:latin typeface="Calibri"/>
                  <a:ea typeface="맑은 고딕"/>
                </a:rPr>
                <a:t>석</a:t>
              </a: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754608" y="0"/>
              <a:ext cx="551862" cy="527747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r>
                <a:rPr lang="ko-KR" altLang="en-US" sz="2000" b="1" kern="0">
                  <a:solidFill>
                    <a:sysClr val="windowText" lastClr="000000"/>
                  </a:solidFill>
                  <a:latin typeface="Calibri"/>
                  <a:ea typeface="맑은 고딕"/>
                </a:rPr>
                <a:t>현</a:t>
              </a: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4076441" y="80342"/>
              <a:ext cx="551862" cy="527746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r>
                <a:rPr lang="ko-KR" altLang="en-US" sz="2000" b="1" kern="0">
                  <a:solidFill>
                    <a:sysClr val="windowText" lastClr="000000"/>
                  </a:solidFill>
                  <a:latin typeface="Calibri"/>
                  <a:ea typeface="맑은 고딕"/>
                </a:rPr>
                <a:t>황</a:t>
              </a:r>
            </a:p>
          </p:txBody>
        </p:sp>
      </p:grpSp>
      <p:sp>
        <p:nvSpPr>
          <p:cNvPr id="17" name="AutoShape 0"/>
          <p:cNvSpPr>
            <a:spLocks noChangeArrowheads="1"/>
          </p:cNvSpPr>
          <p:nvPr/>
        </p:nvSpPr>
        <p:spPr>
          <a:xfrm>
            <a:off x="6220389" y="-42000"/>
            <a:ext cx="3405093" cy="351144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6350">
            <a:noFill/>
            <a:miter/>
          </a:ln>
        </p:spPr>
        <p:txBody>
          <a:bodyPr wrap="square" lIns="27432" tIns="18288" rIns="27432" bIns="18288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ko-KR" altLang="en-US" sz="1200" b="1" dirty="0">
                <a:solidFill>
                  <a:srgbClr val="800080"/>
                </a:solidFill>
                <a:latin typeface="휴먼옛체"/>
                <a:ea typeface="휴먼옛체"/>
              </a:rPr>
              <a:t>제</a:t>
            </a:r>
            <a:r>
              <a:rPr lang="en-US" altLang="ko-KR" sz="1200" b="1" dirty="0">
                <a:solidFill>
                  <a:srgbClr val="800080"/>
                </a:solidFill>
                <a:latin typeface="휴먼옛체"/>
                <a:ea typeface="휴먼옛체"/>
              </a:rPr>
              <a:t>2026-02</a:t>
            </a:r>
            <a:r>
              <a:rPr lang="ko-KR" altLang="en-US" sz="1200" b="1" dirty="0">
                <a:solidFill>
                  <a:srgbClr val="800080"/>
                </a:solidFill>
                <a:latin typeface="휴먼옛체"/>
                <a:ea typeface="휴먼옛체"/>
              </a:rPr>
              <a:t>호     </a:t>
            </a:r>
            <a:r>
              <a:rPr lang="en-US" altLang="ko-KR" sz="1200" b="1" dirty="0">
                <a:solidFill>
                  <a:srgbClr val="800080"/>
                </a:solidFill>
                <a:latin typeface="휴먼옛체"/>
                <a:ea typeface="휴먼옛체"/>
              </a:rPr>
              <a:t>2026</a:t>
            </a:r>
            <a:r>
              <a:rPr lang="ko-KR" altLang="en-US" sz="1200" b="1" dirty="0">
                <a:solidFill>
                  <a:srgbClr val="800080"/>
                </a:solidFill>
                <a:latin typeface="휴먼옛체"/>
                <a:ea typeface="휴먼옛체"/>
              </a:rPr>
              <a:t>년   </a:t>
            </a:r>
            <a:r>
              <a:rPr lang="en-US" altLang="ko-KR" sz="1200" b="1" dirty="0">
                <a:solidFill>
                  <a:srgbClr val="800080"/>
                </a:solidFill>
                <a:latin typeface="휴먼옛체"/>
                <a:ea typeface="휴먼옛체"/>
              </a:rPr>
              <a:t>1</a:t>
            </a:r>
            <a:r>
              <a:rPr lang="ko-KR" altLang="en-US" sz="1200" b="1" dirty="0">
                <a:solidFill>
                  <a:srgbClr val="800080"/>
                </a:solidFill>
                <a:latin typeface="휴먼옛체"/>
                <a:ea typeface="휴먼옛체"/>
              </a:rPr>
              <a:t>월</a:t>
            </a:r>
            <a:r>
              <a:rPr lang="en-US" altLang="ko-KR" sz="1200" b="1" dirty="0">
                <a:solidFill>
                  <a:srgbClr val="800080"/>
                </a:solidFill>
                <a:latin typeface="휴먼옛체"/>
                <a:ea typeface="휴먼옛체"/>
              </a:rPr>
              <a:t> 11</a:t>
            </a:r>
            <a:r>
              <a:rPr lang="ko-KR" altLang="en-US" sz="1200" b="1" dirty="0">
                <a:solidFill>
                  <a:srgbClr val="800080"/>
                </a:solidFill>
                <a:latin typeface="휴먼옛체"/>
                <a:ea typeface="휴먼옛체"/>
              </a:rPr>
              <a:t>일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>
          <a:xfrm>
            <a:off x="6578545" y="255955"/>
            <a:ext cx="3239059" cy="150109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576" tIns="27432" rIns="0" bIns="27432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altLang="ko-KR" sz="2000" b="1" dirty="0">
                <a:solidFill>
                  <a:sysClr val="windowText" lastClr="000000"/>
                </a:solidFill>
                <a:latin typeface="휴먼옛체"/>
                <a:ea typeface="휴먼옛체"/>
              </a:rPr>
              <a:t>"</a:t>
            </a:r>
            <a:r>
              <a:rPr lang="ko-KR" altLang="en-US" sz="2000" b="1" dirty="0">
                <a:solidFill>
                  <a:sysClr val="windowText" lastClr="000000"/>
                </a:solidFill>
                <a:latin typeface="휴먼옛체"/>
                <a:ea typeface="휴먼옛체"/>
              </a:rPr>
              <a:t>축복의 땅</a:t>
            </a:r>
            <a:r>
              <a:rPr lang="en-US" altLang="ko-KR" sz="2000" b="1" dirty="0">
                <a:solidFill>
                  <a:sysClr val="windowText" lastClr="000000"/>
                </a:solidFill>
                <a:latin typeface="휴먼옛체"/>
                <a:ea typeface="휴먼옛체"/>
              </a:rPr>
              <a:t>”</a:t>
            </a:r>
            <a:r>
              <a:rPr lang="ko-KR" altLang="en-US" sz="2000" b="1" dirty="0">
                <a:solidFill>
                  <a:sysClr val="windowText" lastClr="000000"/>
                </a:solidFill>
                <a:latin typeface="휴먼옛체"/>
                <a:ea typeface="휴먼옛체"/>
              </a:rPr>
              <a:t>이천 신하교회</a:t>
            </a:r>
          </a:p>
          <a:p>
            <a:pPr algn="ctr">
              <a:lnSpc>
                <a:spcPct val="200000"/>
              </a:lnSpc>
              <a:defRPr sz="1000"/>
            </a:pPr>
            <a:r>
              <a:rPr lang="ko-KR" altLang="en-US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교회 표어</a:t>
            </a:r>
            <a:r>
              <a:rPr lang="en-US" altLang="ko-KR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: </a:t>
            </a:r>
            <a:r>
              <a:rPr lang="ko-KR" altLang="en-US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새 길을 여시는 하나님</a:t>
            </a:r>
            <a:r>
              <a:rPr lang="en-US" altLang="ko-KR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, </a:t>
            </a:r>
            <a:r>
              <a:rPr lang="ko-KR" altLang="en-US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새 일을 이루는 교회 </a:t>
            </a:r>
            <a:r>
              <a:rPr kumimoji="0" lang="en-US" altLang="ko-KR" sz="900" b="0" i="0" u="none" strike="noStrike" kern="1200" cap="none" spc="-3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“</a:t>
            </a:r>
            <a:r>
              <a:rPr kumimoji="0" lang="ko-KR" altLang="en-US" sz="900" b="0" i="0" u="none" strike="noStrike" kern="1200" cap="none" spc="-3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보라 내가 새 일을 행하리니 이제 나타낼 것이라 너희가 그것을 알지 못하겠느냐 반드시 내가 광야에 길을 사막에 강을 내리니</a:t>
            </a:r>
            <a:r>
              <a:rPr kumimoji="0" lang="en-US" altLang="ko-KR" sz="900" b="0" i="0" u="none" strike="noStrike" kern="1200" cap="none" spc="-3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"</a:t>
            </a:r>
          </a:p>
          <a:p>
            <a:pPr marL="0" marR="0" lvl="0" indent="0" algn="ctr" defTabSz="914400" rtl="0" eaLnBrk="1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000"/>
            </a:pPr>
            <a:r>
              <a:rPr kumimoji="0" lang="en-US" altLang="ko-KR" sz="900" b="0" i="0" u="none" strike="noStrike" kern="1200" cap="none" spc="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&lt;</a:t>
            </a:r>
            <a:r>
              <a:rPr kumimoji="0" lang="ko-KR" altLang="en-US" sz="900" b="0" i="0" u="none" strike="noStrike" kern="1200" cap="none" spc="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 </a:t>
            </a:r>
            <a:r>
              <a:rPr lang="ko-KR" altLang="en-US" sz="900" dirty="0">
                <a:solidFill>
                  <a:sysClr val="windowText" lastClr="000000"/>
                </a:solidFill>
                <a:latin typeface="HY엽서M"/>
                <a:ea typeface="HY엽서M"/>
              </a:rPr>
              <a:t>이사야 </a:t>
            </a:r>
            <a:r>
              <a:rPr lang="en-US" altLang="ko-KR" sz="900" dirty="0">
                <a:solidFill>
                  <a:sysClr val="windowText" lastClr="000000"/>
                </a:solidFill>
                <a:latin typeface="HY엽서M"/>
                <a:ea typeface="HY엽서M"/>
              </a:rPr>
              <a:t>43</a:t>
            </a:r>
            <a:r>
              <a:rPr lang="ko-KR" altLang="en-US" sz="900" dirty="0">
                <a:solidFill>
                  <a:sysClr val="windowText" lastClr="000000"/>
                </a:solidFill>
                <a:latin typeface="HY엽서M"/>
                <a:ea typeface="HY엽서M"/>
              </a:rPr>
              <a:t>장 </a:t>
            </a:r>
            <a:r>
              <a:rPr lang="en-US" altLang="ko-KR" sz="900" dirty="0">
                <a:solidFill>
                  <a:sysClr val="windowText" lastClr="000000"/>
                </a:solidFill>
                <a:latin typeface="HY엽서M"/>
                <a:ea typeface="HY엽서M"/>
              </a:rPr>
              <a:t>19</a:t>
            </a:r>
            <a:r>
              <a:rPr lang="ko-KR" altLang="en-US" sz="900" dirty="0">
                <a:solidFill>
                  <a:sysClr val="windowText" lastClr="000000"/>
                </a:solidFill>
                <a:latin typeface="HY엽서M"/>
                <a:ea typeface="HY엽서M"/>
              </a:rPr>
              <a:t>절 말씀</a:t>
            </a:r>
            <a:r>
              <a:rPr kumimoji="0" lang="en-US" altLang="ko-KR" sz="900" b="0" i="0" u="none" strike="noStrike" kern="1200" cap="none" spc="0" normalizeH="0" baseline="0" dirty="0">
                <a:solidFill>
                  <a:sysClr val="windowText" lastClr="000000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&gt;</a:t>
            </a:r>
          </a:p>
          <a:p>
            <a:pPr algn="ctr">
              <a:lnSpc>
                <a:spcPct val="200000"/>
              </a:lnSpc>
              <a:defRPr sz="1000"/>
            </a:pPr>
            <a:r>
              <a:rPr lang="ko-KR" altLang="en-US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유년부 표어</a:t>
            </a:r>
            <a:r>
              <a:rPr lang="en-US" altLang="ko-KR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: </a:t>
            </a:r>
            <a:r>
              <a:rPr lang="ko-KR" altLang="en-US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하나님이 하시는 새 일</a:t>
            </a:r>
            <a:r>
              <a:rPr lang="en-US" altLang="ko-KR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, </a:t>
            </a:r>
            <a:r>
              <a:rPr lang="ko-KR" altLang="en-US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우리가 함께해요</a:t>
            </a:r>
            <a:r>
              <a:rPr lang="en-US" altLang="ko-KR" sz="1200" b="1" spc="-150" dirty="0">
                <a:solidFill>
                  <a:sysClr val="windowText" lastClr="000000"/>
                </a:solidFill>
                <a:latin typeface="HY엽서M"/>
                <a:ea typeface="HY엽서M"/>
              </a:rPr>
              <a:t>! </a:t>
            </a:r>
            <a:endParaRPr lang="en-US" altLang="ko-KR" sz="900" spc="-150" dirty="0">
              <a:solidFill>
                <a:sysClr val="windowText" lastClr="000000"/>
              </a:solidFill>
              <a:latin typeface="HY엽서M"/>
              <a:ea typeface="HY엽서M"/>
            </a:endParaRPr>
          </a:p>
        </p:txBody>
      </p:sp>
      <p:sp>
        <p:nvSpPr>
          <p:cNvPr id="21" name="TextBox 44"/>
          <p:cNvSpPr txBox="1"/>
          <p:nvPr/>
        </p:nvSpPr>
        <p:spPr>
          <a:xfrm>
            <a:off x="6547244" y="6504343"/>
            <a:ext cx="3358756" cy="35365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000"/>
              </a:lnSpc>
              <a:defRPr/>
            </a:pPr>
            <a:r>
              <a:rPr lang="ko-KR" altLang="en-US" sz="800" b="1" dirty="0">
                <a:latin typeface="+mn-ea"/>
              </a:rPr>
              <a:t>유년부 홈페이지  </a:t>
            </a:r>
            <a:r>
              <a:rPr lang="en-US" altLang="ko-KR" sz="800" b="1" dirty="0">
                <a:latin typeface="+mn-ea"/>
              </a:rPr>
              <a:t>:  http://shinha.org/Page/Index/17226</a:t>
            </a:r>
          </a:p>
        </p:txBody>
      </p:sp>
      <p:pic>
        <p:nvPicPr>
          <p:cNvPr id="27" name="그림 26" descr="MP900384909[1].jpg"/>
          <p:cNvPicPr>
            <a:picLocks noChangeAspect="1"/>
          </p:cNvPicPr>
          <p:nvPr/>
        </p:nvPicPr>
        <p:blipFill rotWithShape="1">
          <a:blip r:embed="rId4">
            <a:lum bright="28000"/>
          </a:blip>
          <a:stretch>
            <a:fillRect/>
          </a:stretch>
        </p:blipFill>
        <p:spPr>
          <a:xfrm rot="19794754">
            <a:off x="2514385" y="58078"/>
            <a:ext cx="254302" cy="275957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28" name="그림 27" descr="MP900384909[1].jpg"/>
          <p:cNvPicPr>
            <a:picLocks noChangeAspect="1"/>
          </p:cNvPicPr>
          <p:nvPr/>
        </p:nvPicPr>
        <p:blipFill rotWithShape="1">
          <a:blip r:embed="rId5">
            <a:lum bright="28000"/>
          </a:blip>
          <a:stretch>
            <a:fillRect/>
          </a:stretch>
        </p:blipFill>
        <p:spPr>
          <a:xfrm rot="19794754">
            <a:off x="402930" y="56522"/>
            <a:ext cx="276528" cy="254365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29" name="TextBox 50"/>
          <p:cNvSpPr txBox="1"/>
          <p:nvPr/>
        </p:nvSpPr>
        <p:spPr>
          <a:xfrm>
            <a:off x="-7086" y="382082"/>
            <a:ext cx="3116146" cy="50628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defRPr/>
            </a:pPr>
            <a:r>
              <a:rPr lang="ko-KR" altLang="en-US" sz="800" b="1" dirty="0">
                <a:latin typeface="+mn-ea"/>
              </a:rPr>
              <a:t>◈ 달란트는 이렇게 모을 수 있어요</a:t>
            </a:r>
            <a:r>
              <a:rPr lang="en-US" altLang="ko-KR" sz="800" b="1" dirty="0">
                <a:latin typeface="+mn-ea"/>
              </a:rPr>
              <a:t>!</a:t>
            </a:r>
          </a:p>
          <a:p>
            <a:pPr>
              <a:lnSpc>
                <a:spcPct val="120000"/>
              </a:lnSpc>
              <a:defRPr/>
            </a:pPr>
            <a:r>
              <a:rPr lang="ko-KR" altLang="en-US" sz="800" b="1" dirty="0">
                <a:latin typeface="+mn-ea"/>
              </a:rPr>
              <a:t>  </a:t>
            </a:r>
            <a:r>
              <a:rPr lang="en-US" altLang="ko-KR" sz="800" b="1" dirty="0">
                <a:latin typeface="+mn-ea"/>
              </a:rPr>
              <a:t>- </a:t>
            </a:r>
            <a:r>
              <a:rPr lang="ko-KR" altLang="en-US" sz="800" b="1" dirty="0">
                <a:latin typeface="+mn-ea"/>
              </a:rPr>
              <a:t>출석</a:t>
            </a:r>
            <a:r>
              <a:rPr lang="en-US" altLang="ko-KR" sz="800" b="1" dirty="0">
                <a:latin typeface="+mn-ea"/>
              </a:rPr>
              <a:t>(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</a:rPr>
              <a:t>3</a:t>
            </a:r>
            <a:r>
              <a:rPr lang="en-US" altLang="ko-KR" sz="800" b="1" dirty="0">
                <a:latin typeface="+mn-ea"/>
              </a:rPr>
              <a:t>) / </a:t>
            </a:r>
            <a:r>
              <a:rPr lang="ko-KR" altLang="en-US" sz="800" b="1" dirty="0" err="1">
                <a:latin typeface="+mn-ea"/>
              </a:rPr>
              <a:t>성경지참</a:t>
            </a:r>
            <a:r>
              <a:rPr lang="en-US" altLang="ko-KR" sz="800" b="1" dirty="0">
                <a:latin typeface="+mn-ea"/>
              </a:rPr>
              <a:t>(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</a:rPr>
              <a:t>1</a:t>
            </a:r>
            <a:r>
              <a:rPr lang="en-US" altLang="ko-KR" sz="800" b="1" dirty="0">
                <a:latin typeface="+mn-ea"/>
              </a:rPr>
              <a:t>) / </a:t>
            </a:r>
            <a:r>
              <a:rPr lang="ko-KR" altLang="en-US" sz="800" b="1" dirty="0">
                <a:latin typeface="+mn-ea"/>
              </a:rPr>
              <a:t>헌금</a:t>
            </a:r>
            <a:r>
              <a:rPr lang="en-US" altLang="ko-KR" sz="800" b="1" dirty="0">
                <a:latin typeface="+mn-ea"/>
              </a:rPr>
              <a:t>(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</a:rPr>
              <a:t>1</a:t>
            </a:r>
            <a:r>
              <a:rPr lang="en-US" altLang="ko-KR" sz="800" b="1" dirty="0">
                <a:latin typeface="+mn-ea"/>
              </a:rPr>
              <a:t>) / </a:t>
            </a:r>
            <a:r>
              <a:rPr lang="ko-KR" altLang="en-US" sz="800" b="1" dirty="0">
                <a:latin typeface="+mn-ea"/>
              </a:rPr>
              <a:t>전도</a:t>
            </a:r>
            <a:r>
              <a:rPr lang="en-US" altLang="ko-KR" sz="800" b="1" dirty="0">
                <a:latin typeface="+mn-ea"/>
              </a:rPr>
              <a:t>(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</a:rPr>
              <a:t>10</a:t>
            </a:r>
            <a:r>
              <a:rPr lang="en-US" altLang="ko-KR" sz="800" b="1" dirty="0">
                <a:latin typeface="+mn-ea"/>
              </a:rPr>
              <a:t>)</a:t>
            </a:r>
            <a:br>
              <a:rPr lang="en-US" altLang="ko-KR" sz="800" b="1" dirty="0">
                <a:latin typeface="+mn-ea"/>
              </a:rPr>
            </a:br>
            <a:r>
              <a:rPr lang="en-US" altLang="ko-KR" sz="800" b="1" dirty="0">
                <a:latin typeface="+mn-ea"/>
              </a:rPr>
              <a:t>  -  </a:t>
            </a:r>
            <a:r>
              <a:rPr lang="ko-KR" altLang="en-US" sz="800" b="1" dirty="0">
                <a:latin typeface="+mn-ea"/>
              </a:rPr>
              <a:t>암송</a:t>
            </a:r>
            <a:r>
              <a:rPr lang="en-US" altLang="ko-KR" sz="800" b="1" dirty="0">
                <a:latin typeface="+mn-ea"/>
              </a:rPr>
              <a:t>(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</a:rPr>
              <a:t>3</a:t>
            </a:r>
            <a:r>
              <a:rPr lang="en-US" altLang="ko-KR" sz="800" b="1" dirty="0">
                <a:latin typeface="+mn-ea"/>
              </a:rPr>
              <a:t>) / </a:t>
            </a:r>
            <a:r>
              <a:rPr lang="ko-KR" altLang="en-US" sz="800" b="1" dirty="0">
                <a:latin typeface="+mn-ea"/>
              </a:rPr>
              <a:t>성경읽기</a:t>
            </a:r>
            <a:r>
              <a:rPr lang="en-US" altLang="ko-KR" sz="800" b="1" dirty="0">
                <a:latin typeface="+mn-ea"/>
              </a:rPr>
              <a:t>(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</a:rPr>
              <a:t>3</a:t>
            </a:r>
            <a:r>
              <a:rPr lang="en-US" altLang="ko-KR" sz="800" b="1" dirty="0">
                <a:latin typeface="+mn-ea"/>
              </a:rPr>
              <a:t>) / </a:t>
            </a:r>
            <a:r>
              <a:rPr lang="ko-KR" altLang="en-US" sz="800" b="1" dirty="0" err="1">
                <a:latin typeface="+mn-ea"/>
              </a:rPr>
              <a:t>큐티</a:t>
            </a:r>
            <a:r>
              <a:rPr lang="en-US" altLang="ko-KR" sz="800" b="1" dirty="0">
                <a:latin typeface="+mn-ea"/>
              </a:rPr>
              <a:t>(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</a:rPr>
              <a:t>3</a:t>
            </a:r>
            <a:r>
              <a:rPr lang="en-US" altLang="ko-KR" sz="800" b="1" dirty="0">
                <a:latin typeface="+mn-ea"/>
              </a:rPr>
              <a:t>) / </a:t>
            </a:r>
            <a:r>
              <a:rPr lang="ko-KR" altLang="en-US" sz="800" b="1" dirty="0">
                <a:latin typeface="+mn-ea"/>
              </a:rPr>
              <a:t>모범</a:t>
            </a:r>
            <a:r>
              <a:rPr lang="en-US" altLang="ko-KR" sz="800" b="1" dirty="0">
                <a:latin typeface="+mn-ea"/>
              </a:rPr>
              <a:t> (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</a:rPr>
              <a:t>5</a:t>
            </a:r>
            <a:r>
              <a:rPr lang="en-US" altLang="ko-KR" sz="800" b="1" dirty="0">
                <a:latin typeface="+mn-ea"/>
              </a:rPr>
              <a:t>)</a:t>
            </a:r>
          </a:p>
        </p:txBody>
      </p:sp>
      <p:sp>
        <p:nvSpPr>
          <p:cNvPr id="31" name="TextBox 52"/>
          <p:cNvSpPr txBox="1"/>
          <p:nvPr/>
        </p:nvSpPr>
        <p:spPr>
          <a:xfrm>
            <a:off x="3045" y="1119737"/>
            <a:ext cx="3341661" cy="195533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" b="1" dirty="0">
                <a:latin typeface="+mn-ea"/>
              </a:rPr>
              <a:t>1. </a:t>
            </a:r>
            <a:r>
              <a:rPr lang="ko-KR" altLang="en-US" sz="800" b="1" dirty="0">
                <a:latin typeface="+mn-ea"/>
              </a:rPr>
              <a:t>주보에 있는 성경 읽기와 말씀 암송</a:t>
            </a:r>
            <a:r>
              <a:rPr lang="en-US" altLang="ko-KR" sz="800" b="1" dirty="0">
                <a:latin typeface="+mn-ea"/>
              </a:rPr>
              <a:t>, </a:t>
            </a:r>
            <a:r>
              <a:rPr lang="ko-KR" altLang="en-US" sz="800" b="1" dirty="0">
                <a:latin typeface="+mn-ea"/>
              </a:rPr>
              <a:t>부모님과 함께하는 </a:t>
            </a:r>
            <a:r>
              <a:rPr lang="ko-KR" altLang="en-US" sz="800" b="1" dirty="0" err="1">
                <a:latin typeface="+mn-ea"/>
              </a:rPr>
              <a:t>큐티를</a:t>
            </a:r>
            <a:r>
              <a:rPr lang="ko-KR" altLang="en-US" sz="800" b="1" dirty="0">
                <a:latin typeface="+mn-ea"/>
              </a:rPr>
              <a:t> </a:t>
            </a:r>
            <a:endParaRPr lang="en-US" altLang="ko-KR" sz="800" b="1" dirty="0">
              <a:latin typeface="+mn-ea"/>
            </a:endParaRPr>
          </a:p>
          <a:p>
            <a:r>
              <a:rPr lang="ko-KR" altLang="en-US" sz="800" b="1" dirty="0">
                <a:latin typeface="+mn-ea"/>
              </a:rPr>
              <a:t>성실히 한 후 주보를 가져와 안내데스크에 제출하면 달란트 뿐만 </a:t>
            </a:r>
            <a:endParaRPr lang="en-US" altLang="ko-KR" sz="800" b="1" dirty="0">
              <a:latin typeface="+mn-ea"/>
            </a:endParaRPr>
          </a:p>
          <a:p>
            <a:r>
              <a:rPr lang="ko-KR" altLang="en-US" sz="800" b="1" dirty="0">
                <a:latin typeface="+mn-ea"/>
              </a:rPr>
              <a:t>아니라 매 주마다 추첨을 통해 선물을 증정합니다</a:t>
            </a:r>
            <a:r>
              <a:rPr lang="en-US" altLang="ko-KR" sz="800" b="1" dirty="0">
                <a:latin typeface="+mn-ea"/>
              </a:rPr>
              <a:t>. </a:t>
            </a:r>
            <a:r>
              <a:rPr lang="ko-KR" altLang="en-US" sz="800" b="1" dirty="0">
                <a:latin typeface="+mn-ea"/>
              </a:rPr>
              <a:t>말씀 읽기와 </a:t>
            </a:r>
            <a:endParaRPr lang="en-US" altLang="ko-KR" sz="800" b="1" dirty="0">
              <a:latin typeface="+mn-ea"/>
            </a:endParaRPr>
          </a:p>
          <a:p>
            <a:r>
              <a:rPr lang="ko-KR" altLang="en-US" sz="800" b="1" dirty="0">
                <a:latin typeface="+mn-ea"/>
              </a:rPr>
              <a:t>암송</a:t>
            </a:r>
            <a:r>
              <a:rPr lang="en-US" altLang="ko-KR" sz="800" b="1" dirty="0">
                <a:latin typeface="+mn-ea"/>
              </a:rPr>
              <a:t>, </a:t>
            </a:r>
            <a:r>
              <a:rPr lang="ko-KR" altLang="en-US" sz="800" b="1" dirty="0" err="1">
                <a:latin typeface="+mn-ea"/>
              </a:rPr>
              <a:t>큐티를</a:t>
            </a:r>
            <a:r>
              <a:rPr lang="ko-KR" altLang="en-US" sz="800" b="1" dirty="0">
                <a:latin typeface="+mn-ea"/>
              </a:rPr>
              <a:t> 통해서 하나님을 더욱 깊이 알아가는 </a:t>
            </a:r>
            <a:r>
              <a:rPr lang="ko-KR" altLang="en-US" sz="800" b="1" dirty="0" err="1">
                <a:latin typeface="+mn-ea"/>
              </a:rPr>
              <a:t>유년부</a:t>
            </a:r>
            <a:r>
              <a:rPr lang="ko-KR" altLang="en-US" sz="800" b="1" dirty="0">
                <a:latin typeface="+mn-ea"/>
              </a:rPr>
              <a:t> 친구들 </a:t>
            </a:r>
            <a:endParaRPr lang="en-US" altLang="ko-KR" sz="800" b="1" dirty="0">
              <a:latin typeface="+mn-ea"/>
            </a:endParaRPr>
          </a:p>
          <a:p>
            <a:r>
              <a:rPr lang="ko-KR" altLang="en-US" sz="800" b="1" dirty="0">
                <a:latin typeface="+mn-ea"/>
              </a:rPr>
              <a:t>되길 소망합니다</a:t>
            </a:r>
            <a:r>
              <a:rPr lang="en-US" altLang="ko-KR" sz="800" b="1" dirty="0">
                <a:latin typeface="+mn-ea"/>
              </a:rPr>
              <a:t>. </a:t>
            </a:r>
            <a:r>
              <a:rPr lang="ko-KR" altLang="en-US" sz="800" b="1" dirty="0">
                <a:latin typeface="+mn-ea"/>
              </a:rPr>
              <a:t>달란트는 </a:t>
            </a:r>
            <a:r>
              <a:rPr lang="ko-KR" altLang="en-US" sz="800" b="1" dirty="0" err="1">
                <a:latin typeface="+mn-ea"/>
              </a:rPr>
              <a:t>유년부</a:t>
            </a:r>
            <a:r>
              <a:rPr lang="ko-KR" altLang="en-US" sz="800" b="1" dirty="0">
                <a:latin typeface="+mn-ea"/>
              </a:rPr>
              <a:t> 소식 위 알림판을 참고하세요</a:t>
            </a:r>
            <a:endParaRPr lang="en-US" altLang="ko-KR" sz="800" b="1" dirty="0">
              <a:latin typeface="+mn-ea"/>
            </a:endParaRPr>
          </a:p>
          <a:p>
            <a:pPr lvl="0">
              <a:lnSpc>
                <a:spcPct val="120000"/>
              </a:lnSpc>
              <a:defRPr/>
            </a:pPr>
            <a:endParaRPr lang="en-US" altLang="ko-KR" sz="8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lvl="0">
              <a:lnSpc>
                <a:spcPct val="120000"/>
              </a:lnSpc>
              <a:defRPr/>
            </a:pP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2. 2026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년 새 길을 여시고 우리를 통해 새 일을 이루실 하나님의</a:t>
            </a:r>
            <a:b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</a:b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역사를 기대하고 마음 다해</a:t>
            </a: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힘을 다해 순종함으로 나아가는 </a:t>
            </a:r>
            <a:r>
              <a:rPr lang="ko-KR" altLang="en-US" sz="800" b="1" dirty="0" err="1">
                <a:solidFill>
                  <a:prstClr val="black"/>
                </a:solidFill>
                <a:latin typeface="맑은 고딕" panose="020B0503020000020004" pitchFamily="50" charset="-127"/>
              </a:rPr>
              <a:t>유년부</a:t>
            </a:r>
            <a:endParaRPr lang="en-US" altLang="ko-KR" sz="8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lvl="0">
              <a:lnSpc>
                <a:spcPct val="120000"/>
              </a:lnSpc>
              <a:defRPr/>
            </a:pP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친구들이 되길 소망합니다</a:t>
            </a:r>
            <a:endParaRPr lang="en-US" altLang="ko-KR" sz="8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lvl="0">
              <a:lnSpc>
                <a:spcPct val="120000"/>
              </a:lnSpc>
              <a:defRPr/>
            </a:pPr>
            <a:endParaRPr lang="en-US" altLang="ko-KR" sz="8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lvl="0">
              <a:lnSpc>
                <a:spcPct val="120000"/>
              </a:lnSpc>
              <a:defRPr/>
            </a:pP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3. 1/24(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토</a:t>
            </a: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) 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교사 워크숍이 진행됩니다</a:t>
            </a:r>
            <a:r>
              <a:rPr lang="en-US" altLang="ko-KR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. </a:t>
            </a: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은혜로운 교사 워크숍이</a:t>
            </a:r>
            <a:endParaRPr lang="en-US" altLang="ko-KR" sz="8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lvl="0">
              <a:lnSpc>
                <a:spcPct val="120000"/>
              </a:lnSpc>
              <a:defRPr/>
            </a:pPr>
            <a:r>
              <a:rPr lang="ko-KR" altLang="en-US" sz="8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될 수 있도록 기도해주세요</a:t>
            </a:r>
            <a:endParaRPr lang="en-US" altLang="ko-KR" sz="8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41" name="TextBox 55"/>
          <p:cNvSpPr txBox="1"/>
          <p:nvPr/>
        </p:nvSpPr>
        <p:spPr>
          <a:xfrm>
            <a:off x="16568" y="863224"/>
            <a:ext cx="3086784" cy="336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400" b="1" dirty="0">
                <a:solidFill>
                  <a:srgbClr val="0000FF"/>
                </a:solidFill>
                <a:latin typeface="HY울릉도B"/>
                <a:ea typeface="HY울릉도B"/>
              </a:rPr>
              <a:t>유년부 소식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-50140" y="6681170"/>
            <a:ext cx="3153492" cy="22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ko-KR" sz="700">
                <a:solidFill>
                  <a:prstClr val="black"/>
                </a:solidFill>
                <a:latin typeface="맑은 고딕"/>
              </a:rPr>
              <a:t>※ </a:t>
            </a:r>
            <a:r>
              <a:rPr lang="ko-KR" altLang="en-US" sz="700">
                <a:solidFill>
                  <a:prstClr val="black"/>
                </a:solidFill>
                <a:latin typeface="맑은 고딕"/>
              </a:rPr>
              <a:t>성경읽기와 성구 암송 실천 내용을 동그라미로 표시해봐요</a:t>
            </a:r>
            <a:r>
              <a:rPr lang="en-US" altLang="ko-KR" sz="700">
                <a:solidFill>
                  <a:prstClr val="black"/>
                </a:solidFill>
                <a:latin typeface="맑은 고딕"/>
              </a:rPr>
              <a:t>!</a:t>
            </a:r>
          </a:p>
        </p:txBody>
      </p:sp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828550"/>
              </p:ext>
            </p:extLst>
          </p:nvPr>
        </p:nvGraphicFramePr>
        <p:xfrm>
          <a:off x="40570" y="5105867"/>
          <a:ext cx="3190079" cy="1624965"/>
        </p:xfrm>
        <a:graphic>
          <a:graphicData uri="http://schemas.openxmlformats.org/drawingml/2006/table">
            <a:tbl>
              <a:tblPr firstRow="1" bandRow="1"/>
              <a:tblGrid>
                <a:gridCol w="597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4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0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41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7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구분</a:t>
                      </a:r>
                      <a:endParaRPr lang="ko-KR" altLang="en-US" sz="750" b="1" i="0" u="none" strike="noStrike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월</a:t>
                      </a:r>
                      <a:endParaRPr lang="ko-KR" altLang="en-US" sz="750" b="1" i="0" u="none" strike="noStrike" dirty="0">
                        <a:solidFill>
                          <a:srgbClr val="000000"/>
                        </a:solidFill>
                        <a:latin typeface="맑은 고딕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화</a:t>
                      </a:r>
                      <a:endParaRPr lang="ko-KR" altLang="en-US" sz="750" b="1" i="0" u="none" strike="noStrike" dirty="0">
                        <a:solidFill>
                          <a:srgbClr val="000000"/>
                        </a:solidFill>
                        <a:latin typeface="맑은 고딕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수</a:t>
                      </a:r>
                      <a:endParaRPr lang="ko-KR" altLang="en-US" sz="750" b="1" i="0" u="none" strike="noStrike" dirty="0">
                        <a:solidFill>
                          <a:srgbClr val="000000"/>
                        </a:solidFill>
                        <a:latin typeface="맑은 고딕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목</a:t>
                      </a:r>
                      <a:endParaRPr lang="ko-KR" altLang="en-US" sz="750" b="1" i="0" u="none" strike="noStrike" dirty="0">
                        <a:solidFill>
                          <a:srgbClr val="000000"/>
                        </a:solidFill>
                        <a:latin typeface="맑은 고딕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금</a:t>
                      </a:r>
                      <a:endParaRPr lang="ko-KR" altLang="en-US" sz="750" b="1" i="0" u="none" strike="noStrike" dirty="0">
                        <a:solidFill>
                          <a:srgbClr val="000000"/>
                        </a:solidFill>
                        <a:latin typeface="맑은 고딕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토</a:t>
                      </a:r>
                      <a:endParaRPr lang="ko-KR" altLang="en-US" sz="750" b="1" i="0" u="none" strike="noStrike" dirty="0">
                        <a:solidFill>
                          <a:srgbClr val="000000"/>
                        </a:solidFill>
                        <a:latin typeface="맑은 고딕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0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성경읽기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ko-KR" altLang="en-US" sz="800" b="1" dirty="0"/>
                        <a:t>사무엘상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ko-KR" altLang="en-US" sz="800" b="1" dirty="0"/>
                        <a:t>사무엘하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096"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26</a:t>
                      </a:r>
                      <a:r>
                        <a:rPr lang="ko-KR" altLang="en-US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장</a:t>
                      </a:r>
                      <a:endParaRPr lang="en-US" altLang="ko-KR" sz="800" b="1" i="0" u="none" strike="noStrike" kern="1200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7~8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26</a:t>
                      </a:r>
                      <a:r>
                        <a:rPr lang="ko-KR" altLang="en-US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장</a:t>
                      </a:r>
                      <a:endParaRPr lang="en-US" altLang="ko-KR" sz="800" b="1" i="0" u="none" strike="noStrike" kern="1200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9~12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26</a:t>
                      </a:r>
                      <a:r>
                        <a:rPr lang="ko-KR" altLang="en-US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장</a:t>
                      </a:r>
                      <a:endParaRPr lang="en-US" altLang="ko-KR" sz="800" b="1" i="0" u="none" strike="noStrike" kern="1200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22~24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7</a:t>
                      </a:r>
                      <a:r>
                        <a:rPr lang="ko-KR" altLang="en-US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장</a:t>
                      </a:r>
                      <a:endParaRPr lang="en-US" altLang="ko-KR" sz="800" b="1" i="0" u="none" strike="noStrike" kern="1200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1~2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7</a:t>
                      </a:r>
                      <a:r>
                        <a:rPr lang="ko-KR" altLang="en-US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장</a:t>
                      </a: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8~12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7</a:t>
                      </a:r>
                      <a:r>
                        <a:rPr lang="ko-KR" altLang="en-US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장</a:t>
                      </a:r>
                      <a:r>
                        <a:rPr lang="en-US" altLang="ko-KR" sz="800" b="1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13~15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지난 주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암송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algn="l" defTabSz="914400" rtl="0" eaLnBrk="1" latinLnBrk="1" hangingPunct="1">
                        <a:buFont typeface="+mj-lt"/>
                        <a:buNone/>
                      </a:pPr>
                      <a:r>
                        <a:rPr lang="ko-KR" altLang="en-US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다윗이 블레셋 사람에게 이르되 너는 칼과 창과 단창으로 내게 나아 </a:t>
                      </a:r>
                      <a:r>
                        <a:rPr lang="ko-KR" altLang="en-US" sz="800" b="0" i="0" u="none" strike="noStrike" kern="1200" cap="none" spc="-40" normalizeH="0" baseline="0" dirty="0" err="1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오거니와</a:t>
                      </a:r>
                      <a:r>
                        <a:rPr lang="ko-KR" altLang="en-US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나는 만군의 여호와의 이름 곧 네가 모욕하는 </a:t>
                      </a:r>
                    </a:p>
                    <a:p>
                      <a:pPr marL="0" algn="l" defTabSz="914400" rtl="0" eaLnBrk="1" latinLnBrk="1" hangingPunct="1">
                        <a:buFont typeface="+mj-lt"/>
                        <a:buNone/>
                      </a:pPr>
                      <a:r>
                        <a:rPr lang="ko-KR" altLang="en-US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이스라엘 군대의 하나님의 이름으로 </a:t>
                      </a:r>
                      <a:r>
                        <a:rPr lang="ko-KR" altLang="en-US" sz="800" b="0" i="0" u="none" strike="noStrike" kern="1200" cap="none" spc="-40" normalizeH="0" baseline="0" dirty="0" err="1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네게</a:t>
                      </a:r>
                      <a:r>
                        <a:rPr lang="ko-KR" altLang="en-US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나아가노라</a:t>
                      </a:r>
                    </a:p>
                    <a:p>
                      <a:pPr marL="0" algn="l" defTabSz="914400" rtl="0" eaLnBrk="1" latinLnBrk="1" hangingPunct="1">
                        <a:buFont typeface="+mj-lt"/>
                        <a:buNone/>
                      </a:pPr>
                      <a:r>
                        <a:rPr lang="en-US" altLang="ko-KR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사무엘상 </a:t>
                      </a:r>
                      <a:r>
                        <a:rPr lang="en-US" altLang="ko-KR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r>
                        <a:rPr lang="ko-KR" altLang="en-US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장 </a:t>
                      </a:r>
                      <a:r>
                        <a:rPr lang="en-US" altLang="ko-KR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r>
                        <a:rPr lang="ko-KR" altLang="en-US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절</a:t>
                      </a:r>
                      <a:r>
                        <a:rPr lang="en-US" altLang="ko-KR" sz="800" b="0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4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이번 주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암송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algn="l" defTabSz="914400" rtl="0" eaLnBrk="1" latinLnBrk="1" hangingPunct="1">
                        <a:buFont typeface="+mj-lt"/>
                        <a:buNone/>
                      </a:pPr>
                      <a:r>
                        <a:rPr lang="ko-KR" altLang="en-US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여호와께서 사람에게 그의 공의와 신실을 따라 </a:t>
                      </a:r>
                      <a:r>
                        <a:rPr lang="ko-KR" altLang="en-US" sz="800" b="1" i="0" u="none" strike="noStrike" kern="1200" cap="none" spc="-40" normalizeH="0" baseline="0" dirty="0" err="1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갚으시리니</a:t>
                      </a:r>
                      <a:r>
                        <a:rPr lang="ko-KR" altLang="en-US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altLang="ko-KR" sz="800" b="1" i="0" u="none" strike="noStrike" kern="1200" cap="none" spc="-40" normalizeH="0" baseline="0" dirty="0"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1" hangingPunct="1">
                        <a:buFont typeface="+mj-lt"/>
                        <a:buNone/>
                      </a:pPr>
                      <a:r>
                        <a:rPr lang="ko-KR" altLang="en-US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이는 여호와께서 오늘 왕을 내 손에 </a:t>
                      </a:r>
                      <a:r>
                        <a:rPr lang="ko-KR" altLang="en-US" sz="800" b="1" i="0" u="none" strike="noStrike" kern="1200" cap="none" spc="-40" normalizeH="0" baseline="0" dirty="0" err="1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넘기셨으되</a:t>
                      </a:r>
                      <a:r>
                        <a:rPr lang="ko-KR" altLang="en-US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altLang="ko-KR" sz="800" b="1" i="0" u="none" strike="noStrike" kern="1200" cap="none" spc="-40" normalizeH="0" baseline="0" dirty="0"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1" hangingPunct="1">
                        <a:buFont typeface="+mj-lt"/>
                        <a:buNone/>
                      </a:pPr>
                      <a:r>
                        <a:rPr lang="ko-KR" altLang="en-US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나는 손을 들어 여호와의 기름 부음을 받은 자 치기를 </a:t>
                      </a:r>
                      <a:endParaRPr lang="en-US" altLang="ko-KR" sz="800" b="1" i="0" u="none" strike="noStrike" kern="1200" cap="none" spc="-40" normalizeH="0" baseline="0" dirty="0"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1" hangingPunct="1">
                        <a:buFont typeface="+mj-lt"/>
                        <a:buNone/>
                      </a:pPr>
                      <a:r>
                        <a:rPr lang="ko-KR" altLang="en-US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원하지 </a:t>
                      </a:r>
                      <a:r>
                        <a:rPr lang="ko-KR" altLang="en-US" sz="800" b="1" i="0" u="none" strike="noStrike" kern="1200" cap="none" spc="-40" normalizeH="0" baseline="0" dirty="0" err="1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아니하였음이니이다</a:t>
                      </a:r>
                      <a:r>
                        <a:rPr lang="en-US" altLang="ko-KR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사무엘상 </a:t>
                      </a:r>
                      <a:r>
                        <a:rPr lang="en-US" altLang="ko-KR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r>
                        <a:rPr lang="ko-KR" altLang="en-US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장 </a:t>
                      </a:r>
                      <a:r>
                        <a:rPr lang="en-US" altLang="ko-KR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r>
                        <a:rPr lang="ko-KR" altLang="en-US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절</a:t>
                      </a:r>
                      <a:r>
                        <a:rPr lang="en-US" altLang="ko-KR" sz="800" b="1" i="0" u="none" strike="noStrike" kern="1200" cap="none" spc="-40" normalizeH="0" baseline="0" dirty="0"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800" b="1" i="0" u="none" strike="noStrike" kern="1200" cap="none" spc="-40" normalizeH="0" baseline="0" dirty="0"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802">
                <a:tc gridSpan="6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  </a:t>
                      </a:r>
                      <a:r>
                        <a:rPr lang="ko-KR" alt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 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안 보고 말씀을 외울 수 있어요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!(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확인란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  <a:defRPr/>
                      </a:pPr>
                      <a:endParaRPr lang="ko-KR" altLang="en-US" sz="8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2" name="TextBox 55"/>
          <p:cNvSpPr txBox="1"/>
          <p:nvPr/>
        </p:nvSpPr>
        <p:spPr>
          <a:xfrm>
            <a:off x="39905" y="4674649"/>
            <a:ext cx="3086784" cy="43121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400" b="1">
                <a:solidFill>
                  <a:srgbClr val="0000FF"/>
                </a:solidFill>
                <a:latin typeface="HY울릉도B"/>
                <a:ea typeface="HY울릉도B"/>
              </a:rPr>
              <a:t>일주일 동안 함께해요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429240" y="4573015"/>
            <a:ext cx="697324" cy="504665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-19609" y="2702582"/>
            <a:ext cx="3367147" cy="1393771"/>
            <a:chOff x="-7086" y="2775514"/>
            <a:chExt cx="3341598" cy="1767117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43468" y="2880589"/>
              <a:ext cx="218877" cy="243891"/>
            </a:xfrm>
            <a:prstGeom prst="rect">
              <a:avLst/>
            </a:prstGeom>
          </p:spPr>
        </p:pic>
        <p:grpSp>
          <p:nvGrpSpPr>
            <p:cNvPr id="32" name="Group 2"/>
            <p:cNvGrpSpPr/>
            <p:nvPr/>
          </p:nvGrpSpPr>
          <p:grpSpPr>
            <a:xfrm>
              <a:off x="-7086" y="2775514"/>
              <a:ext cx="3341598" cy="1767117"/>
              <a:chOff x="41320" y="5038721"/>
              <a:chExt cx="5382492" cy="2668443"/>
            </a:xfrm>
          </p:grpSpPr>
          <p:sp>
            <p:nvSpPr>
              <p:cNvPr id="37" name="TextBox 55"/>
              <p:cNvSpPr txBox="1"/>
              <p:nvPr/>
            </p:nvSpPr>
            <p:spPr>
              <a:xfrm>
                <a:off x="79421" y="5038721"/>
                <a:ext cx="4972050" cy="651163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ko-KR" altLang="en-US" sz="1400" b="1" dirty="0">
                    <a:solidFill>
                      <a:srgbClr val="0000FF"/>
                    </a:solidFill>
                    <a:latin typeface="HY울릉도B"/>
                    <a:ea typeface="HY울릉도B"/>
                  </a:rPr>
                  <a:t>유년부 기도제목</a:t>
                </a:r>
              </a:p>
            </p:txBody>
          </p:sp>
          <p:sp>
            <p:nvSpPr>
              <p:cNvPr id="39" name="TextBox 56"/>
              <p:cNvSpPr txBox="1"/>
              <p:nvPr/>
            </p:nvSpPr>
            <p:spPr>
              <a:xfrm>
                <a:off x="41320" y="5481683"/>
                <a:ext cx="5382492" cy="2225481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/>
                </a:pPr>
                <a:r>
                  <a:rPr lang="en-US" altLang="ko-KR" sz="800" dirty="0">
                    <a:latin typeface="+mn-ea"/>
                  </a:rPr>
                  <a:t>1. </a:t>
                </a:r>
                <a:r>
                  <a:rPr lang="ko-KR" altLang="en-US" sz="800" dirty="0">
                    <a:latin typeface="+mn-ea"/>
                  </a:rPr>
                  <a:t>하나님의 말씀을 바로 알고 말씀에 순종하여 이 시대를 잘 분별케 하시고</a:t>
                </a:r>
                <a:r>
                  <a:rPr lang="en-US" altLang="ko-KR" sz="800" dirty="0">
                    <a:latin typeface="+mn-ea"/>
                  </a:rPr>
                  <a:t>, </a:t>
                </a:r>
                <a:r>
                  <a:rPr lang="ko-KR" altLang="en-US" sz="800" dirty="0">
                    <a:latin typeface="+mn-ea"/>
                  </a:rPr>
                  <a:t>날마다 승리하는 삶을 살도록 도와주세요</a:t>
                </a:r>
                <a:r>
                  <a:rPr lang="en-US" altLang="ko-KR" sz="800" dirty="0">
                    <a:latin typeface="+mn-ea"/>
                  </a:rPr>
                  <a:t>.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en-US" altLang="ko-KR" sz="800" dirty="0">
                    <a:latin typeface="+mn-ea"/>
                  </a:rPr>
                  <a:t>2. </a:t>
                </a:r>
                <a:r>
                  <a:rPr lang="ko-KR" altLang="en-US" sz="800" dirty="0">
                    <a:latin typeface="+mn-ea"/>
                  </a:rPr>
                  <a:t>왕이신 하나님의 꿈을 품고 왕의 자녀답게 당당하게 살아갈 수 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ko-KR" altLang="en-US" sz="800" dirty="0">
                    <a:latin typeface="+mn-ea"/>
                  </a:rPr>
                  <a:t>있도록 모든 환경을 열어 주시고 모든 능력과 지혜를 부어주세요</a:t>
                </a:r>
                <a:r>
                  <a:rPr lang="en-US" altLang="ko-KR" sz="800" dirty="0">
                    <a:latin typeface="+mn-ea"/>
                  </a:rPr>
                  <a:t>.</a:t>
                </a:r>
              </a:p>
              <a:p>
                <a:pPr lvl="0">
                  <a:defRPr/>
                </a:pPr>
                <a:endParaRPr lang="en-US" altLang="ko-KR" sz="100" dirty="0">
                  <a:latin typeface="+mn-ea"/>
                </a:endParaRPr>
              </a:p>
              <a:p>
                <a:pPr lvl="0">
                  <a:defRPr/>
                </a:pPr>
                <a:r>
                  <a:rPr lang="en-US" altLang="ko-KR" sz="800" dirty="0">
                    <a:latin typeface="+mn-ea"/>
                  </a:rPr>
                  <a:t>3. </a:t>
                </a:r>
                <a:r>
                  <a:rPr lang="ko-KR" altLang="en-US" sz="800" dirty="0">
                    <a:latin typeface="+mn-ea"/>
                  </a:rPr>
                  <a:t>우리가 드리는 예배가 습관적인 예배가 되는 것이 아니라</a:t>
                </a:r>
                <a:r>
                  <a:rPr lang="en-US" altLang="ko-KR" sz="800" dirty="0">
                    <a:latin typeface="+mn-ea"/>
                  </a:rPr>
                  <a:t>, </a:t>
                </a:r>
                <a:r>
                  <a:rPr lang="ko-KR" altLang="en-US" sz="800" dirty="0">
                    <a:latin typeface="+mn-ea"/>
                  </a:rPr>
                  <a:t>예배를 통해 삼위일체 되시는 살아계신 하나님과 우리를 구원하신 예수님</a:t>
                </a:r>
                <a:r>
                  <a:rPr lang="en-US" altLang="ko-KR" sz="800" dirty="0">
                    <a:latin typeface="+mn-ea"/>
                  </a:rPr>
                  <a:t>.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ko-KR" altLang="en-US" sz="800" dirty="0">
                    <a:latin typeface="+mn-ea"/>
                  </a:rPr>
                  <a:t>그리고 우리와 언제나 함께 하시는 성령님을 만나게 하셔서 더욱 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ko-KR" altLang="en-US" sz="800" dirty="0">
                    <a:latin typeface="+mn-ea"/>
                  </a:rPr>
                  <a:t>주님과 사랑의 관계가 깊어지도록 인도해 주세요</a:t>
                </a:r>
                <a:r>
                  <a:rPr lang="en-US" altLang="ko-KR" sz="800" dirty="0">
                    <a:latin typeface="+mn-ea"/>
                  </a:rPr>
                  <a:t>.</a:t>
                </a:r>
              </a:p>
              <a:p>
                <a:pPr lvl="0">
                  <a:defRPr/>
                </a:pPr>
                <a:endParaRPr lang="en-US" altLang="ko-KR" sz="100" dirty="0">
                  <a:latin typeface="+mn-ea"/>
                </a:endParaRPr>
              </a:p>
              <a:p>
                <a:pPr lvl="0">
                  <a:defRPr/>
                </a:pPr>
                <a:r>
                  <a:rPr lang="en-US" altLang="ko-KR" sz="800" dirty="0">
                    <a:latin typeface="+mn-ea"/>
                  </a:rPr>
                  <a:t>4. </a:t>
                </a:r>
                <a:r>
                  <a:rPr lang="ko-KR" altLang="en-US" sz="800" dirty="0">
                    <a:latin typeface="+mn-ea"/>
                  </a:rPr>
                  <a:t>예수님의 겸손하고 온유한 성품을 닮아가게 하셔서</a:t>
                </a:r>
                <a:r>
                  <a:rPr lang="en-US" altLang="ko-KR" sz="800" dirty="0">
                    <a:latin typeface="+mn-ea"/>
                  </a:rPr>
                  <a:t>, </a:t>
                </a:r>
                <a:r>
                  <a:rPr lang="ko-KR" altLang="en-US" sz="800" dirty="0">
                    <a:latin typeface="+mn-ea"/>
                  </a:rPr>
                  <a:t>우리 삶에서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ko-KR" altLang="en-US" sz="800" dirty="0">
                    <a:latin typeface="+mn-ea"/>
                  </a:rPr>
                  <a:t>복음을 전하는 예수님의 권세가 충만한 삶을 살게 도와주세요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en-US" altLang="ko-KR" sz="800" dirty="0">
                    <a:latin typeface="+mn-ea"/>
                  </a:rPr>
                  <a:t>5. </a:t>
                </a:r>
                <a:r>
                  <a:rPr lang="ko-KR" altLang="en-US" sz="800" dirty="0">
                    <a:latin typeface="+mn-ea"/>
                  </a:rPr>
                  <a:t>지도하시는 선생님과 목사님께 하나님의 마음을 부어 주셔서 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ko-KR" altLang="en-US" sz="800" dirty="0">
                    <a:latin typeface="+mn-ea"/>
                  </a:rPr>
                  <a:t>더욱 기도의 무릎으로 사명에 임하게 하시고</a:t>
                </a:r>
                <a:r>
                  <a:rPr lang="en-US" altLang="ko-KR" sz="800" dirty="0">
                    <a:latin typeface="+mn-ea"/>
                  </a:rPr>
                  <a:t>, </a:t>
                </a:r>
                <a:r>
                  <a:rPr lang="ko-KR" altLang="en-US" sz="800" dirty="0">
                    <a:latin typeface="+mn-ea"/>
                  </a:rPr>
                  <a:t>하나님이 주시는 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ko-KR" altLang="en-US" sz="800" dirty="0">
                    <a:latin typeface="+mn-ea"/>
                  </a:rPr>
                  <a:t>지혜와 능력으로 날마다 겸손하게 우리 친구들을 사랑하며 잘 </a:t>
                </a:r>
                <a:br>
                  <a:rPr lang="en-US" altLang="ko-KR" sz="800" dirty="0">
                    <a:latin typeface="+mn-ea"/>
                  </a:rPr>
                </a:br>
                <a:r>
                  <a:rPr lang="ko-KR" altLang="en-US" sz="800" dirty="0">
                    <a:latin typeface="+mn-ea"/>
                  </a:rPr>
                  <a:t>양육할 수 있도록 은혜를 더해 주세요</a:t>
                </a:r>
                <a:r>
                  <a:rPr lang="en-US" altLang="ko-KR" sz="800" dirty="0">
                    <a:latin typeface="+mn-ea"/>
                  </a:rPr>
                  <a:t>.</a:t>
                </a:r>
              </a:p>
            </p:txBody>
          </p:sp>
        </p:grpSp>
      </p:grpSp>
      <p:sp>
        <p:nvSpPr>
          <p:cNvPr id="23" name="TextBox 42"/>
          <p:cNvSpPr txBox="1"/>
          <p:nvPr/>
        </p:nvSpPr>
        <p:spPr>
          <a:xfrm>
            <a:off x="6667600" y="4731001"/>
            <a:ext cx="3238400" cy="134693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  <a:defRPr/>
            </a:pPr>
            <a:r>
              <a:rPr lang="ko-KR" altLang="en-US" sz="1000" b="1" dirty="0">
                <a:latin typeface="+mn-ea"/>
              </a:rPr>
              <a:t>교장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 err="1">
                <a:latin typeface="+mn-ea"/>
              </a:rPr>
              <a:t>홍성환</a:t>
            </a:r>
            <a:r>
              <a:rPr lang="ko-KR" altLang="en-US" sz="1000" b="1" dirty="0">
                <a:latin typeface="+mn-ea"/>
              </a:rPr>
              <a:t> 담임목사님</a:t>
            </a:r>
          </a:p>
          <a:p>
            <a:pPr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 지   도 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 err="1">
                <a:latin typeface="+mn-ea"/>
              </a:rPr>
              <a:t>이강명</a:t>
            </a:r>
            <a:r>
              <a:rPr lang="ko-KR" altLang="en-US" sz="1000" b="1" dirty="0">
                <a:latin typeface="+mn-ea"/>
              </a:rPr>
              <a:t> 목사님   부   장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 err="1">
                <a:latin typeface="+mn-ea"/>
              </a:rPr>
              <a:t>홍정옥</a:t>
            </a:r>
            <a:r>
              <a:rPr lang="ko-KR" altLang="en-US" sz="1000" b="1" dirty="0">
                <a:latin typeface="+mn-ea"/>
              </a:rPr>
              <a:t> 선생님</a:t>
            </a:r>
          </a:p>
          <a:p>
            <a:pPr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            </a:t>
            </a:r>
            <a:r>
              <a:rPr lang="en-US" altLang="ko-KR" sz="1000" b="1" dirty="0">
                <a:latin typeface="+mn-ea"/>
              </a:rPr>
              <a:t>(010-2081-6290)          (010-2587-8392)</a:t>
            </a:r>
          </a:p>
          <a:p>
            <a:pPr>
              <a:lnSpc>
                <a:spcPts val="2000"/>
              </a:lnSpc>
              <a:defRPr/>
            </a:pPr>
            <a:r>
              <a:rPr lang="ko-KR" altLang="en-US" sz="1000" b="1" dirty="0">
                <a:latin typeface="+mn-ea"/>
              </a:rPr>
              <a:t> 총   무  </a:t>
            </a:r>
            <a:r>
              <a:rPr lang="en-US" altLang="ko-KR" sz="1000" b="1" dirty="0">
                <a:latin typeface="+mn-ea"/>
              </a:rPr>
              <a:t>:  </a:t>
            </a:r>
            <a:r>
              <a:rPr lang="ko-KR" altLang="en-US" sz="1000" b="1" dirty="0">
                <a:latin typeface="+mn-ea"/>
              </a:rPr>
              <a:t>이은주 선생님</a:t>
            </a:r>
            <a:r>
              <a:rPr lang="en-US" altLang="ko-KR" sz="1000" b="1" dirty="0">
                <a:latin typeface="+mn-ea"/>
              </a:rPr>
              <a:t>  </a:t>
            </a:r>
            <a:r>
              <a:rPr lang="ko-KR" altLang="en-US" sz="1000" b="1" dirty="0">
                <a:latin typeface="+mn-ea"/>
              </a:rPr>
              <a:t>서   기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>
                <a:latin typeface="+mn-ea"/>
              </a:rPr>
              <a:t>김봉운 선생님</a:t>
            </a:r>
          </a:p>
          <a:p>
            <a:pPr>
              <a:lnSpc>
                <a:spcPts val="2000"/>
              </a:lnSpc>
              <a:defRPr/>
            </a:pPr>
            <a:r>
              <a:rPr lang="ko-KR" altLang="en-US" sz="1000" b="1" dirty="0">
                <a:latin typeface="+mn-ea"/>
              </a:rPr>
              <a:t> 회   계</a:t>
            </a:r>
            <a:r>
              <a:rPr lang="en-US" altLang="ko-KR" sz="1000" b="1" dirty="0">
                <a:latin typeface="+mn-ea"/>
              </a:rPr>
              <a:t>  :  </a:t>
            </a:r>
            <a:r>
              <a:rPr lang="ko-KR" altLang="en-US" sz="1000" b="1" dirty="0" err="1">
                <a:latin typeface="+mn-ea"/>
              </a:rPr>
              <a:t>박근미</a:t>
            </a:r>
            <a:r>
              <a:rPr lang="ko-KR" altLang="en-US" sz="1000" b="1" dirty="0">
                <a:latin typeface="+mn-ea"/>
              </a:rPr>
              <a:t> 선생님</a:t>
            </a:r>
            <a:r>
              <a:rPr lang="en-US" altLang="ko-KR" sz="1000" b="1" dirty="0">
                <a:latin typeface="+mn-ea"/>
              </a:rPr>
              <a:t>  </a:t>
            </a:r>
            <a:r>
              <a:rPr lang="ko-KR" altLang="en-US" sz="1000" b="1" dirty="0">
                <a:latin typeface="+mn-ea"/>
              </a:rPr>
              <a:t>찬</a:t>
            </a:r>
            <a:r>
              <a:rPr lang="en-US" altLang="ko-KR" sz="1000" b="1" dirty="0">
                <a:latin typeface="+mn-ea"/>
              </a:rPr>
              <a:t>   </a:t>
            </a:r>
            <a:r>
              <a:rPr lang="ko-KR" altLang="en-US" sz="1000" b="1" dirty="0">
                <a:latin typeface="+mn-ea"/>
              </a:rPr>
              <a:t>양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>
                <a:latin typeface="+mn-ea"/>
              </a:rPr>
              <a:t>이수정 선생님</a:t>
            </a:r>
            <a:endParaRPr lang="en-US" altLang="ko-KR" sz="1000" b="1" dirty="0">
              <a:latin typeface="+mn-ea"/>
            </a:endParaRPr>
          </a:p>
        </p:txBody>
      </p:sp>
      <p:graphicFrame>
        <p:nvGraphicFramePr>
          <p:cNvPr id="43" name="개체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527478"/>
              </p:ext>
            </p:extLst>
          </p:nvPr>
        </p:nvGraphicFramePr>
        <p:xfrm>
          <a:off x="3240088" y="6143625"/>
          <a:ext cx="3332162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772258" imgH="1323817" progId="Excel.Sheet.12">
                  <p:embed/>
                </p:oleObj>
              </mc:Choice>
              <mc:Fallback>
                <p:oleObj name="Worksheet" r:id="rId8" imgW="5772258" imgH="1323817" progId="Excel.Sheet.12">
                  <p:embed/>
                  <p:pic>
                    <p:nvPicPr>
                      <p:cNvPr id="43" name="개체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088" y="6143625"/>
                        <a:ext cx="3332162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그림 8" descr="텍스트, 폰트, 스크린샷, 그래픽이(가) 표시된 사진  자동 생성된 설명"/>
          <p:cNvPicPr>
            <a:picLocks noChangeAspect="1"/>
          </p:cNvPicPr>
          <p:nvPr/>
        </p:nvPicPr>
        <p:blipFill rotWithShape="1">
          <a:blip r:embed="rId10"/>
          <a:srcRect b="290"/>
          <a:stretch>
            <a:fillRect/>
          </a:stretch>
        </p:blipFill>
        <p:spPr>
          <a:xfrm>
            <a:off x="6585926" y="5880464"/>
            <a:ext cx="3293065" cy="706335"/>
          </a:xfrm>
          <a:prstGeom prst="rect">
            <a:avLst/>
          </a:prstGeom>
        </p:spPr>
      </p:pic>
      <p:graphicFrame>
        <p:nvGraphicFramePr>
          <p:cNvPr id="19" name="개체 32">
            <a:extLst>
              <a:ext uri="{FF2B5EF4-FFF2-40B4-BE49-F238E27FC236}">
                <a16:creationId xmlns:a16="http://schemas.microsoft.com/office/drawing/2014/main" id="{A2FFD88B-AC13-E5EB-722C-F7402D3AB3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28476"/>
              </p:ext>
            </p:extLst>
          </p:nvPr>
        </p:nvGraphicFramePr>
        <p:xfrm>
          <a:off x="3245951" y="456639"/>
          <a:ext cx="3319462" cy="569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1" imgW="6829586" imgH="8925025" progId="Excel.Sheet.12">
                  <p:embed/>
                </p:oleObj>
              </mc:Choice>
              <mc:Fallback>
                <p:oleObj name="Worksheet" r:id="rId11" imgW="6829586" imgH="8925025" progId="Excel.Sheet.12">
                  <p:embed/>
                  <p:pic>
                    <p:nvPicPr>
                      <p:cNvPr id="19" name="개체 32">
                        <a:extLst>
                          <a:ext uri="{FF2B5EF4-FFF2-40B4-BE49-F238E27FC236}">
                            <a16:creationId xmlns:a16="http://schemas.microsoft.com/office/drawing/2014/main" id="{A2FFD88B-AC13-E5EB-722C-F7402D3AB3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951" y="456639"/>
                        <a:ext cx="3319462" cy="569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그림 7" descr="그림, 만화 영화, 일러스트레이션, 애니메이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9D1C245-F782-71AB-DDE8-D4F8A9D163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58465" y="2164381"/>
            <a:ext cx="3341662" cy="26682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" descr="화단 일러스트에 대한 이미지 검색결과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835349" y="-27385"/>
            <a:ext cx="6059552" cy="1522810"/>
          </a:xfrm>
          <a:prstGeom prst="rect">
            <a:avLst/>
          </a:prstGeom>
          <a:noFill/>
        </p:spPr>
      </p:pic>
      <p:sp>
        <p:nvSpPr>
          <p:cNvPr id="39" name="직사각형 38"/>
          <p:cNvSpPr/>
          <p:nvPr/>
        </p:nvSpPr>
        <p:spPr>
          <a:xfrm>
            <a:off x="3418860" y="417196"/>
            <a:ext cx="3356027" cy="3642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105000"/>
              </a:lnSpc>
              <a:defRPr/>
            </a:pPr>
            <a:r>
              <a:rPr lang="ko-KR" altLang="en-US" sz="1050" b="1" spc="-30" dirty="0">
                <a:latin typeface="+mn-ea"/>
              </a:rPr>
              <a:t>☆ 오늘 말씀을 기억하며 복습해 보세요</a:t>
            </a:r>
            <a:r>
              <a:rPr lang="en-US" altLang="ko-KR" sz="1050" b="1" spc="-30" dirty="0">
                <a:latin typeface="+mn-ea"/>
              </a:rPr>
              <a:t>.</a:t>
            </a: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  <a:p>
            <a:pPr lvl="0">
              <a:lnSpc>
                <a:spcPct val="105000"/>
              </a:lnSpc>
              <a:defRPr/>
            </a:pPr>
            <a:endParaRPr lang="en-US" altLang="ko-KR" sz="1050" spc="-30" dirty="0">
              <a:latin typeface="맑은 고딕"/>
            </a:endParaRPr>
          </a:p>
        </p:txBody>
      </p:sp>
      <p:pic>
        <p:nvPicPr>
          <p:cNvPr id="35" name="Picture 2" descr="샤론의 꽃 일러스트에 대한 이미지 검색결과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238445" y="29032"/>
            <a:ext cx="670233" cy="670233"/>
          </a:xfrm>
          <a:prstGeom prst="rect">
            <a:avLst/>
          </a:prstGeom>
          <a:noFill/>
        </p:spPr>
      </p:pic>
      <p:grpSp>
        <p:nvGrpSpPr>
          <p:cNvPr id="36" name="그룹 35"/>
          <p:cNvGrpSpPr/>
          <p:nvPr/>
        </p:nvGrpSpPr>
        <p:grpSpPr>
          <a:xfrm>
            <a:off x="0" y="112023"/>
            <a:ext cx="3018972" cy="782106"/>
            <a:chOff x="0" y="469689"/>
            <a:chExt cx="3018972" cy="782106"/>
          </a:xfrm>
        </p:grpSpPr>
        <p:sp>
          <p:nvSpPr>
            <p:cNvPr id="38" name="TextBox 93"/>
            <p:cNvSpPr txBox="1"/>
            <p:nvPr/>
          </p:nvSpPr>
          <p:spPr>
            <a:xfrm>
              <a:off x="0" y="469689"/>
              <a:ext cx="3018972" cy="78210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ko-KR" altLang="en-US" sz="2400" b="1">
                  <a:solidFill>
                    <a:srgbClr val="0033CC"/>
                  </a:solidFill>
                  <a:latin typeface="Xoireqe"/>
                  <a:ea typeface="느낌체"/>
                </a:rPr>
                <a:t>주 일 예 배</a:t>
              </a:r>
            </a:p>
          </p:txBody>
        </p:sp>
        <p:pic>
          <p:nvPicPr>
            <p:cNvPr id="40" name="Picture 1031"/>
            <p:cNvPicPr>
              <a:picLocks noChangeArrowheads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2387767" y="602384"/>
              <a:ext cx="626052" cy="448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Picture 1031"/>
            <p:cNvPicPr>
              <a:picLocks noChangeArrowheads="1"/>
            </p:cNvPicPr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84992" y="592859"/>
              <a:ext cx="654628" cy="4576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" name="TextBox 98"/>
          <p:cNvSpPr txBox="1"/>
          <p:nvPr/>
        </p:nvSpPr>
        <p:spPr>
          <a:xfrm>
            <a:off x="0" y="868870"/>
            <a:ext cx="3597068" cy="396571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예배시간 </a:t>
            </a:r>
            <a:r>
              <a:rPr lang="en-US" altLang="ko-KR" sz="1000" b="1" dirty="0">
                <a:latin typeface="+mn-ea"/>
              </a:rPr>
              <a:t>-   </a:t>
            </a:r>
            <a:r>
              <a:rPr lang="ko-KR" altLang="en-US" sz="1000" b="1" dirty="0">
                <a:latin typeface="+mn-ea"/>
              </a:rPr>
              <a:t>오전 </a:t>
            </a:r>
            <a:r>
              <a:rPr lang="en-US" altLang="ko-KR" sz="1000" b="1" dirty="0">
                <a:latin typeface="+mn-ea"/>
              </a:rPr>
              <a:t>11</a:t>
            </a:r>
            <a:r>
              <a:rPr lang="ko-KR" altLang="en-US" sz="1000" b="1" dirty="0">
                <a:latin typeface="+mn-ea"/>
              </a:rPr>
              <a:t>시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algn="l">
              <a:lnSpc>
                <a:spcPct val="120000"/>
              </a:lnSpc>
              <a:defRPr/>
            </a:pPr>
            <a:r>
              <a:rPr lang="en-US" altLang="ko-KR" sz="1000" b="1" dirty="0">
                <a:latin typeface="+mn-ea"/>
              </a:rPr>
              <a:t>※ </a:t>
            </a:r>
            <a:r>
              <a:rPr lang="ko-KR" altLang="en-US" sz="1000" b="1" dirty="0">
                <a:latin typeface="+mn-ea"/>
              </a:rPr>
              <a:t>표시된 순서는 모두 일어서서 예배 드립니다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latinLnBrk="0">
              <a:lnSpc>
                <a:spcPct val="120000"/>
              </a:lnSpc>
              <a:defRPr/>
            </a:pPr>
            <a:r>
              <a:rPr lang="en-US" altLang="ko-KR" sz="1000" b="1" dirty="0">
                <a:latin typeface="+mn-ea"/>
              </a:rPr>
              <a:t>※ </a:t>
            </a:r>
            <a:r>
              <a:rPr lang="ko-KR" altLang="en-US" sz="1000" b="1" dirty="0">
                <a:latin typeface="+mn-ea"/>
              </a:rPr>
              <a:t>찬양율동     </a:t>
            </a:r>
            <a:r>
              <a:rPr lang="en-US" altLang="ko-KR" sz="1000" b="1" dirty="0">
                <a:latin typeface="+mn-ea"/>
              </a:rPr>
              <a:t>************************     </a:t>
            </a:r>
            <a:r>
              <a:rPr lang="ko-KR" altLang="en-US" sz="1000" b="1" dirty="0">
                <a:latin typeface="+mn-ea"/>
              </a:rPr>
              <a:t>다 함 께</a:t>
            </a:r>
          </a:p>
          <a:p>
            <a:pPr algn="l">
              <a:lnSpc>
                <a:spcPct val="120000"/>
              </a:lnSpc>
              <a:defRPr/>
            </a:pPr>
            <a:endParaRPr lang="ko-KR" altLang="en-US" sz="1000" b="1" dirty="0">
              <a:latin typeface="+mn-ea"/>
            </a:endParaRPr>
          </a:p>
          <a:p>
            <a:pPr latinLnBrk="0">
              <a:lnSpc>
                <a:spcPct val="120000"/>
              </a:lnSpc>
              <a:defRPr/>
            </a:pPr>
            <a:r>
              <a:rPr lang="en-US" altLang="ko-KR" sz="1000" b="1" dirty="0">
                <a:latin typeface="+mn-ea"/>
              </a:rPr>
              <a:t> </a:t>
            </a:r>
            <a:r>
              <a:rPr lang="ko-KR" altLang="en-US" sz="1000" b="1" dirty="0">
                <a:latin typeface="+mn-ea"/>
              </a:rPr>
              <a:t>사도신경       </a:t>
            </a:r>
            <a:r>
              <a:rPr lang="en-US" altLang="ko-KR" sz="1000" b="1" dirty="0">
                <a:latin typeface="+mn-ea"/>
              </a:rPr>
              <a:t>************************     </a:t>
            </a:r>
            <a:r>
              <a:rPr lang="ko-KR" altLang="en-US" sz="1000" b="1" dirty="0">
                <a:latin typeface="+mn-ea"/>
              </a:rPr>
              <a:t>다 함 께       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latinLnBrk="0"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 기   도          </a:t>
            </a:r>
            <a:r>
              <a:rPr lang="en-US" altLang="ko-KR" sz="1000" b="1" dirty="0">
                <a:latin typeface="+mn-ea"/>
              </a:rPr>
              <a:t>*</a:t>
            </a:r>
            <a:r>
              <a:rPr lang="ko-KR" altLang="en-US" sz="1000" b="1" dirty="0">
                <a:latin typeface="+mn-ea"/>
              </a:rPr>
              <a:t>******************</a:t>
            </a:r>
            <a:r>
              <a:rPr lang="en-US" altLang="ko-KR" sz="1000" b="1" dirty="0">
                <a:latin typeface="+mn-ea"/>
              </a:rPr>
              <a:t>*</a:t>
            </a:r>
            <a:r>
              <a:rPr lang="ko-KR" altLang="en-US" sz="1000" b="1" dirty="0">
                <a:latin typeface="+mn-ea"/>
              </a:rPr>
              <a:t>****           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dirty="0">
              <a:latin typeface="+mn-ea"/>
            </a:endParaRPr>
          </a:p>
          <a:p>
            <a:pPr latinLnBrk="0"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 헌    금         *</a:t>
            </a:r>
            <a:r>
              <a:rPr lang="en-US" altLang="ko-KR" sz="1000" b="1" dirty="0">
                <a:latin typeface="+mn-ea"/>
              </a:rPr>
              <a:t>*</a:t>
            </a:r>
            <a:r>
              <a:rPr lang="ko-KR" altLang="en-US" sz="1000" b="1" dirty="0">
                <a:latin typeface="+mn-ea"/>
              </a:rPr>
              <a:t>*************</a:t>
            </a:r>
            <a:r>
              <a:rPr lang="en-US" altLang="ko-KR" sz="1000" b="1" dirty="0">
                <a:latin typeface="+mn-ea"/>
              </a:rPr>
              <a:t>*</a:t>
            </a:r>
            <a:r>
              <a:rPr lang="ko-KR" altLang="en-US" sz="1000" b="1" dirty="0">
                <a:latin typeface="+mn-ea"/>
              </a:rPr>
              <a:t>********     다 함 께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latinLnBrk="0"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헌금위원        </a:t>
            </a:r>
            <a:r>
              <a:rPr lang="en-US" altLang="ko-KR" sz="1000" b="1" dirty="0">
                <a:latin typeface="+mn-ea"/>
              </a:rPr>
              <a:t>************************     </a:t>
            </a:r>
            <a:r>
              <a:rPr lang="ko-KR" altLang="en-US" sz="1000" b="1" dirty="0">
                <a:latin typeface="+mn-ea"/>
              </a:rPr>
              <a:t>부장 선생님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성경봉독        </a:t>
            </a:r>
            <a:r>
              <a:rPr lang="en-US" altLang="ko-KR" sz="1000" b="1" dirty="0">
                <a:latin typeface="+mn-ea"/>
              </a:rPr>
              <a:t>************************ </a:t>
            </a:r>
            <a:r>
              <a:rPr lang="ko-KR" altLang="en-US" sz="1000" b="1" dirty="0">
                <a:latin typeface="+mn-ea"/>
              </a:rPr>
              <a:t>    다 함 께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algn="l"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말     씀                                                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latinLnBrk="0"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주기도문</a:t>
            </a:r>
            <a:r>
              <a:rPr lang="en-US" altLang="ko-KR" sz="1000" b="1" dirty="0">
                <a:latin typeface="+mn-ea"/>
              </a:rPr>
              <a:t>        ************************     </a:t>
            </a:r>
            <a:r>
              <a:rPr lang="ko-KR" altLang="en-US" sz="1000" b="1" dirty="0">
                <a:latin typeface="+mn-ea"/>
              </a:rPr>
              <a:t>다 함 께</a:t>
            </a: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  <a:p>
            <a:pPr latinLnBrk="0">
              <a:lnSpc>
                <a:spcPct val="120000"/>
              </a:lnSpc>
              <a:defRPr/>
            </a:pPr>
            <a:r>
              <a:rPr lang="ko-KR" altLang="en-US" sz="1000" b="1" dirty="0">
                <a:latin typeface="+mn-ea"/>
              </a:rPr>
              <a:t>광      고        </a:t>
            </a:r>
            <a:r>
              <a:rPr lang="en-US" altLang="ko-KR" sz="1000" b="1" dirty="0">
                <a:latin typeface="+mn-ea"/>
              </a:rPr>
              <a:t>************************    </a:t>
            </a:r>
            <a:r>
              <a:rPr lang="ko-KR" altLang="en-US" sz="1000" b="1" dirty="0">
                <a:latin typeface="+mn-ea"/>
              </a:rPr>
              <a:t>부장 선생님</a:t>
            </a:r>
          </a:p>
          <a:p>
            <a:pPr latinLnBrk="0">
              <a:lnSpc>
                <a:spcPct val="120000"/>
              </a:lnSpc>
              <a:defRPr/>
            </a:pPr>
            <a:endParaRPr lang="ko-KR" altLang="en-US" sz="1000" b="1" dirty="0">
              <a:latin typeface="+mn-ea"/>
            </a:endParaRPr>
          </a:p>
          <a:p>
            <a:pPr algn="l">
              <a:lnSpc>
                <a:spcPct val="120000"/>
              </a:lnSpc>
              <a:defRPr/>
            </a:pPr>
            <a:endParaRPr lang="en-US" altLang="ko-KR" sz="1000" b="1" dirty="0">
              <a:latin typeface="+mn-ea"/>
            </a:endParaRPr>
          </a:p>
        </p:txBody>
      </p:sp>
      <p:graphicFrame>
        <p:nvGraphicFramePr>
          <p:cNvPr id="44" name="표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373456"/>
              </p:ext>
            </p:extLst>
          </p:nvPr>
        </p:nvGraphicFramePr>
        <p:xfrm>
          <a:off x="9331" y="5343534"/>
          <a:ext cx="3305368" cy="1514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8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54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</a:rPr>
                        <a:t>기      도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sz="1000" b="0" dirty="0">
                          <a:solidFill>
                            <a:schemeClr val="tx1"/>
                          </a:solidFill>
                        </a:rPr>
                        <a:t>2-3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</a:rPr>
                        <a:t>반 어린이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499"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</a:rPr>
                        <a:t>성경 본문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>
                          <a:solidFill>
                            <a:schemeClr val="tx1"/>
                          </a:solidFill>
                        </a:rPr>
                        <a:t>사무엘하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</a:rPr>
                        <a:t>장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</a:rPr>
                        <a:t>1~2, 8~15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</a:rPr>
                        <a:t>절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78"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</a:rPr>
                        <a:t>하나님은 다윗의 집에 </a:t>
                      </a:r>
                      <a:endParaRPr lang="en-US" altLang="ko-KR" sz="10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>
                          <a:solidFill>
                            <a:schemeClr val="tx1"/>
                          </a:solidFill>
                        </a:rPr>
                        <a:t>무엇을 주셨나요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</a:rPr>
                        <a:t>?”</a:t>
                      </a:r>
                      <a:endParaRPr lang="ko-KR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090">
                <a:tc>
                  <a:txBody>
                    <a:bodyPr/>
                    <a:lstStyle/>
                    <a:p>
                      <a:pPr marL="0" marR="0" indent="0" algn="l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</a:rPr>
                        <a:t>말      씀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000" b="0" dirty="0">
                          <a:solidFill>
                            <a:schemeClr val="tx1"/>
                          </a:solidFill>
                        </a:rPr>
                        <a:t>이강명 목사님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" name="Text Box 1028"/>
          <p:cNvSpPr txBox="1">
            <a:spLocks noChangeArrowheads="1"/>
          </p:cNvSpPr>
          <p:nvPr/>
        </p:nvSpPr>
        <p:spPr>
          <a:xfrm>
            <a:off x="130040" y="-115468"/>
            <a:ext cx="3022354" cy="428817"/>
          </a:xfrm>
          <a:prstGeom prst="rect">
            <a:avLst/>
          </a:prstGeom>
          <a:noFill/>
          <a:ln w="12700">
            <a:noFill/>
            <a:prstDash val="sysDashDot"/>
            <a:miter/>
          </a:ln>
        </p:spPr>
        <p:txBody>
          <a:bodyPr wrap="square" lIns="36576" tIns="18288" rIns="36576" bIns="18288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20000"/>
              </a:lnSpc>
              <a:defRPr sz="1000"/>
            </a:pPr>
            <a:r>
              <a:rPr lang="ko-KR" altLang="en-US" sz="1000" b="1">
                <a:solidFill>
                  <a:schemeClr val="bg2">
                    <a:lumMod val="10000"/>
                  </a:schemeClr>
                </a:solidFill>
                <a:latin typeface="Moebius"/>
              </a:rPr>
              <a:t> 하나님은 영이시니 신령과 진정으로 예배할찌니라</a:t>
            </a:r>
          </a:p>
        </p:txBody>
      </p:sp>
      <p:sp>
        <p:nvSpPr>
          <p:cNvPr id="49" name="TextBox 99"/>
          <p:cNvSpPr txBox="1"/>
          <p:nvPr/>
        </p:nvSpPr>
        <p:spPr>
          <a:xfrm>
            <a:off x="9331" y="5053465"/>
            <a:ext cx="3140817" cy="36397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n-US" altLang="ko-KR" sz="1200" b="1" dirty="0">
                <a:solidFill>
                  <a:srgbClr val="0000FF"/>
                </a:solidFill>
                <a:latin typeface="HY울릉도B"/>
                <a:ea typeface="HY울릉도B"/>
              </a:rPr>
              <a:t>&lt;</a:t>
            </a:r>
            <a:r>
              <a:rPr lang="ko-KR" altLang="en-US" sz="1200" b="1" dirty="0">
                <a:solidFill>
                  <a:srgbClr val="0000FF"/>
                </a:solidFill>
                <a:latin typeface="HY울릉도B"/>
                <a:ea typeface="HY울릉도B"/>
              </a:rPr>
              <a:t>다음주 예배</a:t>
            </a:r>
            <a:r>
              <a:rPr lang="en-US" altLang="ko-KR" sz="1200" b="1" dirty="0">
                <a:solidFill>
                  <a:srgbClr val="0000FF"/>
                </a:solidFill>
                <a:latin typeface="HY울릉도B"/>
                <a:ea typeface="HY울릉도B"/>
              </a:rPr>
              <a:t>&gt;</a:t>
            </a:r>
            <a:endParaRPr lang="ko-KR" altLang="en-US" sz="1200" b="1" dirty="0">
              <a:solidFill>
                <a:srgbClr val="0000FF"/>
              </a:solidFill>
              <a:latin typeface="HY울릉도B"/>
              <a:ea typeface="HY울릉도B"/>
            </a:endParaRPr>
          </a:p>
        </p:txBody>
      </p:sp>
      <p:sp>
        <p:nvSpPr>
          <p:cNvPr id="51" name="TextBox 104"/>
          <p:cNvSpPr txBox="1"/>
          <p:nvPr/>
        </p:nvSpPr>
        <p:spPr>
          <a:xfrm>
            <a:off x="340737" y="3619270"/>
            <a:ext cx="2543298" cy="91487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ko-KR" altLang="en-US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“억울한 상황에서 </a:t>
            </a:r>
          </a:p>
          <a:p>
            <a:pPr algn="ctr">
              <a:lnSpc>
                <a:spcPct val="150000"/>
              </a:lnSpc>
              <a:defRPr/>
            </a:pPr>
            <a:r>
              <a:rPr lang="ko-KR" altLang="en-US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어떻게 해야 할까요</a:t>
            </a:r>
            <a:r>
              <a:rPr lang="en-US" altLang="ko-KR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? ”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ko-KR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(</a:t>
            </a:r>
            <a:r>
              <a:rPr lang="ko-KR" altLang="en-US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사무엘상 </a:t>
            </a:r>
            <a:r>
              <a:rPr lang="en-US" altLang="ko-KR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26</a:t>
            </a:r>
            <a:r>
              <a:rPr lang="ko-KR" altLang="en-US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장 </a:t>
            </a:r>
            <a:r>
              <a:rPr lang="en-US" altLang="ko-KR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7~12, 22~24</a:t>
            </a:r>
            <a:r>
              <a:rPr lang="ko-KR" altLang="en-US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절</a:t>
            </a:r>
            <a:r>
              <a:rPr lang="en-US" altLang="ko-KR" sz="1000" b="1" spc="-30" dirty="0">
                <a:solidFill>
                  <a:srgbClr val="0000CC"/>
                </a:solidFill>
                <a:latin typeface="HY울릉도B"/>
                <a:ea typeface="HY울릉도B"/>
              </a:rPr>
              <a:t>)</a:t>
            </a:r>
            <a:endParaRPr lang="ko-KR" altLang="en-US" sz="1000" b="1" spc="-30" dirty="0">
              <a:solidFill>
                <a:srgbClr val="0000CC"/>
              </a:solidFill>
              <a:latin typeface="HY울릉도B"/>
              <a:ea typeface="HY울릉도B"/>
            </a:endParaRPr>
          </a:p>
        </p:txBody>
      </p:sp>
      <p:sp>
        <p:nvSpPr>
          <p:cNvPr id="52" name="TextBox 105"/>
          <p:cNvSpPr txBox="1"/>
          <p:nvPr/>
        </p:nvSpPr>
        <p:spPr>
          <a:xfrm>
            <a:off x="2439670" y="2317739"/>
            <a:ext cx="1211584" cy="25287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ko-KR" altLang="en-US" sz="1000" b="1" dirty="0" err="1">
                <a:solidFill>
                  <a:sysClr val="windowText" lastClr="000000"/>
                </a:solidFill>
                <a:latin typeface="맑은 고딕"/>
                <a:ea typeface="맑은 고딕"/>
              </a:rPr>
              <a:t>이보연</a:t>
            </a:r>
            <a:endParaRPr lang="en-US" altLang="ko-KR" sz="1000" b="1" dirty="0">
              <a:solidFill>
                <a:sysClr val="windowText" lastClr="000000"/>
              </a:solidFill>
              <a:latin typeface="맑은 고딕"/>
              <a:ea typeface="맑은 고딕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ko-KR" sz="1000" b="1" dirty="0">
                <a:solidFill>
                  <a:sysClr val="windowText" lastClr="000000"/>
                </a:solidFill>
                <a:latin typeface="맑은 고딕"/>
                <a:ea typeface="맑은 고딕"/>
              </a:rPr>
              <a:t>(2-3</a:t>
            </a:r>
            <a:r>
              <a:rPr lang="ko-KR" altLang="en-US" sz="1000" b="1" dirty="0">
                <a:solidFill>
                  <a:sysClr val="windowText" lastClr="000000"/>
                </a:solidFill>
                <a:latin typeface="맑은 고딕"/>
                <a:ea typeface="맑은 고딕"/>
              </a:rPr>
              <a:t>반</a:t>
            </a:r>
            <a:r>
              <a:rPr lang="en-US" altLang="ko-KR" sz="1000" b="1" dirty="0">
                <a:solidFill>
                  <a:sysClr val="windowText" lastClr="000000"/>
                </a:solidFill>
                <a:latin typeface="맑은 고딕"/>
                <a:ea typeface="맑은 고딕"/>
              </a:rPr>
              <a:t>)</a:t>
            </a:r>
          </a:p>
        </p:txBody>
      </p:sp>
      <p:sp>
        <p:nvSpPr>
          <p:cNvPr id="53" name="TextBox 106"/>
          <p:cNvSpPr txBox="1"/>
          <p:nvPr/>
        </p:nvSpPr>
        <p:spPr>
          <a:xfrm>
            <a:off x="2424536" y="3693727"/>
            <a:ext cx="1200188" cy="75559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이강명 목사님</a:t>
            </a:r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53842148" tIns="190440" rIns="53842148" bIns="190440" anchor="ctr" anchorCtr="0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br>
              <a:rPr kumimoji="0" lang="ko-KR" altLang="ko-KR" sz="1800" b="0" i="0" u="none" strike="noStrike" cap="none" normalizeH="0" baseline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</a:br>
            <a:endParaRPr kumimoji="0" lang="ko-KR" altLang="ko-KR" sz="1800" b="0" i="0" u="none" strike="noStrike" cap="none" normalizeH="0" baseline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>
          <a:xfrm>
            <a:off x="0" y="15875"/>
            <a:ext cx="9906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6" name="Rectangle 2"/>
          <p:cNvSpPr>
            <a:spLocks noChangeArrowheads="1"/>
          </p:cNvSpPr>
          <p:nvPr/>
        </p:nvSpPr>
        <p:spPr>
          <a:xfrm>
            <a:off x="152400" y="152400"/>
            <a:ext cx="9906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br>
              <a:rPr kumimoji="0" lang="ko-KR" altLang="ko-KR" sz="1300" b="0" i="0" u="none" strike="noStrike" cap="none" normalizeH="0" baseline="0">
                <a:solidFill>
                  <a:srgbClr val="333333"/>
                </a:solidFill>
                <a:effectLst/>
                <a:latin typeface="Arial"/>
                <a:ea typeface="Nanum Gothic"/>
              </a:rPr>
            </a:br>
            <a:endParaRPr kumimoji="0" lang="ko-KR" altLang="ko-KR" sz="1800" b="0" i="0" u="none" strike="noStrike" cap="none" normalizeH="0" baseline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>
          <a:xfrm>
            <a:off x="304800" y="304800"/>
            <a:ext cx="9906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br>
              <a:rPr kumimoji="0" lang="ko-KR" altLang="ko-KR" sz="1300" b="0" i="0" u="none" strike="noStrike" cap="none" normalizeH="0" baseline="0">
                <a:solidFill>
                  <a:srgbClr val="333333"/>
                </a:solidFill>
                <a:effectLst/>
                <a:latin typeface="Arial"/>
                <a:ea typeface="Nanum Gothic"/>
              </a:rPr>
            </a:br>
            <a:endParaRPr kumimoji="0" lang="ko-KR" altLang="ko-KR" sz="1800" b="0" i="0" u="none" strike="noStrike" cap="none" normalizeH="0" baseline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>
          <a:xfrm>
            <a:off x="457200" y="457200"/>
            <a:ext cx="9906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br>
              <a:rPr kumimoji="0" lang="ko-KR" altLang="ko-KR" sz="1300" b="0" i="0" u="none" strike="noStrike" cap="none" normalizeH="0" baseline="0">
                <a:solidFill>
                  <a:srgbClr val="333333"/>
                </a:solidFill>
                <a:effectLst/>
                <a:latin typeface="Arial"/>
                <a:ea typeface="Nanum Gothic"/>
              </a:rPr>
            </a:br>
            <a:endParaRPr kumimoji="0" lang="ko-KR" altLang="ko-KR" sz="1800" b="0" i="0" u="none" strike="noStrike" cap="none" normalizeH="0" baseline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</p:txBody>
      </p:sp>
      <p:grpSp>
        <p:nvGrpSpPr>
          <p:cNvPr id="62" name="그룹 61"/>
          <p:cNvGrpSpPr/>
          <p:nvPr/>
        </p:nvGrpSpPr>
        <p:grpSpPr>
          <a:xfrm>
            <a:off x="8492260" y="43637"/>
            <a:ext cx="1298165" cy="215444"/>
            <a:chOff x="8618376" y="221475"/>
            <a:chExt cx="1298165" cy="215444"/>
          </a:xfrm>
        </p:grpSpPr>
        <p:sp>
          <p:nvSpPr>
            <p:cNvPr id="63" name="TextBox 62"/>
            <p:cNvSpPr txBox="1"/>
            <p:nvPr/>
          </p:nvSpPr>
          <p:spPr>
            <a:xfrm>
              <a:off x="8618376" y="221475"/>
              <a:ext cx="1205345" cy="21544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lvl="0">
                <a:defRPr/>
              </a:pPr>
              <a:r>
                <a:rPr lang="ko-KR" altLang="en-US" sz="800" dirty="0">
                  <a:latin typeface="맑은 고딕"/>
                  <a:ea typeface="맑은 고딕"/>
                </a:rPr>
                <a:t>학생 확인란</a:t>
              </a:r>
              <a:r>
                <a:rPr lang="en-US" altLang="ko-KR" sz="800" dirty="0">
                  <a:latin typeface="맑은 고딕"/>
                  <a:ea typeface="맑은 고딕"/>
                </a:rPr>
                <a:t>: </a:t>
              </a:r>
              <a:endParaRPr lang="en-US" altLang="ko-KR" sz="800" u="sng" dirty="0">
                <a:latin typeface="맑은 고딕"/>
                <a:ea typeface="맑은 고딕"/>
              </a:endParaRPr>
            </a:p>
          </p:txBody>
        </p:sp>
        <p:cxnSp>
          <p:nvCxnSpPr>
            <p:cNvPr id="64" name="직선 연결선 63"/>
            <p:cNvCxnSpPr/>
            <p:nvPr/>
          </p:nvCxnSpPr>
          <p:spPr>
            <a:xfrm>
              <a:off x="9296401" y="387927"/>
              <a:ext cx="6201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그룹 58"/>
          <p:cNvGrpSpPr/>
          <p:nvPr/>
        </p:nvGrpSpPr>
        <p:grpSpPr>
          <a:xfrm>
            <a:off x="8380576" y="288022"/>
            <a:ext cx="1409849" cy="215444"/>
            <a:chOff x="8506692" y="207818"/>
            <a:chExt cx="1409849" cy="215444"/>
          </a:xfrm>
        </p:grpSpPr>
        <p:sp>
          <p:nvSpPr>
            <p:cNvPr id="60" name="TextBox 59"/>
            <p:cNvSpPr txBox="1"/>
            <p:nvPr/>
          </p:nvSpPr>
          <p:spPr>
            <a:xfrm>
              <a:off x="8506692" y="207818"/>
              <a:ext cx="1205345" cy="21544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lvl="0">
                <a:defRPr/>
              </a:pPr>
              <a:r>
                <a:rPr lang="ko-KR" altLang="en-US" sz="800" dirty="0">
                  <a:ea typeface="맑은 고딕"/>
                </a:rPr>
                <a:t>부모님 확인란</a:t>
              </a:r>
              <a:r>
                <a:rPr lang="en-US" altLang="ko-KR" sz="800" dirty="0">
                  <a:ea typeface="맑은 고딕"/>
                </a:rPr>
                <a:t>: </a:t>
              </a:r>
              <a:endParaRPr lang="en-US" altLang="ko-KR" sz="800" u="sng" dirty="0">
                <a:ea typeface="맑은 고딕"/>
                <a:cs typeface="Calibri"/>
              </a:endParaRPr>
            </a:p>
          </p:txBody>
        </p:sp>
        <p:cxnSp>
          <p:nvCxnSpPr>
            <p:cNvPr id="61" name="직선 연결선 60"/>
            <p:cNvCxnSpPr/>
            <p:nvPr/>
          </p:nvCxnSpPr>
          <p:spPr>
            <a:xfrm>
              <a:off x="9296401" y="387927"/>
              <a:ext cx="6201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ChangeArrowheads="1"/>
          </p:cNvSpPr>
          <p:nvPr/>
        </p:nvSpPr>
        <p:spPr>
          <a:xfrm>
            <a:off x="595086" y="692888"/>
            <a:ext cx="9906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br>
              <a:rPr kumimoji="0" lang="ko-KR" altLang="ko-KR" sz="1300" b="0" i="0" u="none" strike="noStrike" cap="none" normalizeH="0" baseline="0">
                <a:solidFill>
                  <a:srgbClr val="333333"/>
                </a:solidFill>
                <a:effectLst/>
                <a:latin typeface="Arial"/>
                <a:ea typeface="Nanum Gothic"/>
              </a:rPr>
            </a:br>
            <a:endParaRPr kumimoji="0" lang="ko-KR" altLang="ko-KR" sz="1800" b="0" i="0" u="none" strike="noStrike" cap="none" normalizeH="0" baseline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>
          <a:xfrm>
            <a:off x="739620" y="752082"/>
            <a:ext cx="9906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br>
              <a:rPr kumimoji="0" lang="ko-KR" altLang="ko-KR" sz="1300" b="0" i="0" u="none" strike="noStrike" cap="none" normalizeH="0" baseline="0">
                <a:solidFill>
                  <a:srgbClr val="333333"/>
                </a:solidFill>
                <a:effectLst/>
                <a:latin typeface="Arial"/>
                <a:ea typeface="Nanum Gothic"/>
              </a:rPr>
            </a:br>
            <a:endParaRPr kumimoji="0" lang="ko-KR" altLang="ko-KR" sz="1800" b="0" i="0" u="none" strike="noStrike" cap="none" normalizeH="0" baseline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</p:txBody>
      </p:sp>
      <p:sp>
        <p:nvSpPr>
          <p:cNvPr id="47" name="TextBox 93"/>
          <p:cNvSpPr txBox="1"/>
          <p:nvPr/>
        </p:nvSpPr>
        <p:spPr>
          <a:xfrm>
            <a:off x="3619786" y="6851"/>
            <a:ext cx="2795194" cy="47388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defRPr/>
            </a:pPr>
            <a:r>
              <a:rPr lang="ko-KR" altLang="en-US" sz="1800" b="1" spc="-50" dirty="0">
                <a:solidFill>
                  <a:srgbClr val="0033CC"/>
                </a:solidFill>
                <a:latin typeface="Xoireqe"/>
                <a:ea typeface="느낌체"/>
              </a:rPr>
              <a:t>부모님과 함께하는 </a:t>
            </a:r>
            <a:r>
              <a:rPr lang="ko-KR" altLang="en-US" sz="1800" b="1" spc="-50" dirty="0" err="1">
                <a:solidFill>
                  <a:srgbClr val="0033CC"/>
                </a:solidFill>
                <a:latin typeface="Xoireqe"/>
                <a:ea typeface="느낌체"/>
              </a:rPr>
              <a:t>큐티</a:t>
            </a:r>
            <a:endParaRPr lang="ko-KR" altLang="en-US" sz="1800" b="1" spc="-50" dirty="0">
              <a:solidFill>
                <a:srgbClr val="0033CC"/>
              </a:solidFill>
              <a:latin typeface="Xoireqe"/>
              <a:ea typeface="느낌체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586263" y="518219"/>
            <a:ext cx="3304763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endParaRPr lang="en-US" altLang="ko-KR" sz="1050" spc="-3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14" name="AutoShape 2" descr="data:image/png;base64,iVBORw0KGgoAAAANSUhEUgAAAR8AAAEfCAYAAAB4V8JNAAAAAXNSR0IArs4c6QAAAARnQU1BAACxjwv8YQUAAAAJcEhZcwAADsMAAA7DAcdvqGQAACl7SURBVHhe7ZLRjuNoD+X2/V/631RQZ5ALLvusvpFjN4YAb2xaUqr7/7z439M1qI8b0J5oUB+vhm5onEKz4ga0Z1OD+mhQ/0Dx4aM0qI8b0J5oUB+vhm5onEKz4ga0Z1OD+mhQ/0Dx4aM0qI8b0J5oUB+vhm5onEKz4ga0Z1OD+mhQ/0Dx4aM0qI8b0J5oUB+vhm5onEKz4ga0Z1OD+mhQ/0Dx4aM0qI8b0J5oUB+vhm5onEKz4ga0Z1OD+mhQ/0Dx4aM0qI8b0J5oUB+vhm5onEKz4ga0Z1OD+mhQ/0Dx4aM0qI8b0J5oUB+vhm5onEKz4ga0Z1OD+mhQ/0Dx4ds7QfdFg/p4J+i+aFDfOIVmfUuD+jiFZjUa1EeD+ngn6L4P8eHbO0H3RYP6eCfovmhQ3ziFZn1Lg/o4hWY1GtRHg/p4J+i+D/Hh2ztB90WD+ngn6L5oUN84hWZ9S4P6OIVmNRrUR4P6eCfovg/x4ds7QfdFg/p4J+i+aFDfOIVmfUuD+jiFZjUa1EeD+ngn6L4P8eHbO0H3RYP6eCfovmhQ3ziFZn1Lg/o4hWY1GtRHg/p4J+i+D/Hh2ztB90WD+ngn6L5oUN84hWZ9S4P6OIVmNRrUR4P6eCfovg/x4ds7QfdFg/p4J+i+aFDfOIVmfUuD+jiFZjUa1EeD+ngn6L4P8eFbg/pTDerjFJoVN6A9p06hWXEKzTrVoH5Tg/poUB8N6qNB/akG9R/iw7cG9aca1McpNCtuQHtOnUKz4hSadapB/aYG9dGgPhrUR4P6Uw3qP8SHbw3qTzWoj1NoVtyA9pw6hWbFKTTrVIP6TQ3qo0F9NKiPBvWnGtR/iA/fGtSfalAfp9CsuAHtOXUKzYpTaNapBvWbGtRHg/poUB8N6k81qP8QH741qD/VoD5OoVlxA9pz6hSaFafQrFMN6jc1qI8G9dGgPhrUn2pQ/yE+fGtQf6pBfZxCs+IGtOfUKTQrTqFZpxrUb2pQHw3qo0F9NKg/1aD+Q3z41qD+VIP6OIVmxQ1oz6lTaFacQrNONajf1KA+GtRHg/poUH+qQf2H+PCtQf2pBvXRoD4a1G9qUN9oUP8t7wTdd+oGtCca1J9qUP8hPnxrUH+qQX00qI8G9Zsa1Dca1H/LO0H3nboB7YkG9aca1H+ID98a1J9qUB8N6qNB/aYG9Y0G9d/yTtB9p25Ae6JB/akG9R/iw7cG9aca1EeD+mhQv6lBfaNB/be8E3TfqRvQnmhQf6pB/Yf48K1B/akG9dGgPhrUb2pQ32hQ/y3vBN136ga0JxrUn2pQ/yE+fGtQf6pBfTSojwb1mxrUNxrUf8s7QfedugHtiQb1pxrUf4gP3xrUn2pQHw3qo0H9pgb1jQb13/JO0H2nbkB7okH9qQb1H+LDtwb1pxrUx6uhG+LV0A2nTqFZcQrNilNo1qYb0J5oUH+qQf2H+PCtQf2pBvXxauiGeDV0w6lTaFacQrPiFJq16Qa0JxrUn2pQ/yE+fGtQf6pBfbwauiFeDd1w6hSaFafQrDiFZm26Ae2JBvWnGtR/iA/fGtSfalAfr4ZuiFdDN5w6hWbFKTQrTqFZm25Ae6JB/akG9R/iw7cG9aca1MeroRvi1dANp06hWXEKzYpTaNamG9CeaFB/qkH9h/jwrUH9qQb18Wrohng1dMOpU2hWnEKz4hSatekGtCca1J9qUP8hPnxrUH+qQX28GrohXg3dcOoUmhWn0Kw4hWZtugHtiQb1pxrUf4gP394Jui9OoVmNU2hWo0H9pgb1cQrNOnUKzTp1Cs2Kd4Lu+xAfvr0TdF+cQrMap9CsRoP6TQ3q4xSadeoUmnXqFJoV7wTd9yE+fHsn6L44hWY1TqFZjQb1mxrUxyk069QpNOvUKTQr3gm670N8+PZO0H1xCs1qnEKzGg3qNzWoj1No1qlTaNapU2hWvBN034f48O2doPviFJrVOIVmNRrUb2pQH6fQrFOn0KxTp9CseCfovg/x4ds7QffFKTSrcQrNajSo39SgPk6hWadOoVmnTqFZ8U7QfR/iw7d3gu6LU2hW4xSa1WhQv6lBfZxCs06dQrNOnUKz4p2g+z7Eh4/SoD4a1EeD+mhQHw3qo0F9NKiPBvXRoD4a1EeD+mhQHw3qo0H9A8WHj9KgPhrUR4P6aFAfDeqjQX00qI8G9dGgPhrUR4P6aFAfDeqjQf0DxYeP0qA+GtRHg/poUB8N6qNBfTSojwb10aA+GtRHg/poUB8N6qNB/QPFh4/SoD4a1EeD+mhQHw3qo0F9NKiPBvXRoD4a1EeD+mhQHw3qo0H9A8WHj9KgPhrUR4P6aFAfDeqjQX00qI8G9dGgPhrUR4P6aFAfDeqjQf0DxYeP0qA+GtRHg/poUB8N6qNBfTSojwb10aA+GtRHg/poUB8N6qNB/QPFh4/SoD4a1EeD+mhQHw3qo0F9NKiPBvXRoD4a1EeD+mhQHw3qo0H94/z9LX8t+KN/nUKzGg3qv+XV0A3xTtB9jf/B/PV/GfrPEKfQrEaD+m95NXRDvBN0X+N/MH/9X4b+M8QpNKvRoP5bXg3dEO8E3df4H8xf/5eh/wxxCs1qNKj/lldDN8Q7Qfc1/gfz1/9l6D9DnEKzGg3qv+XV0A3xTtB9jf/B/PV/GfrPEKfQrEaD+m95NXRDvBN0X+N/MH/9X4b+M8QpNKvRoP5bXg3dEO8E3df4H8zrb8N/sB8N6hsN6k+9Grqh0aA+GtQ3GtQ3GtTHKTSr0aB+U4P6OIVmRYP6Unz41qC+0aD+1KuhGxoN6qNBfaNBfaNBfZxCsxoN6jc1qI9TaFY0qC/Fh28N6hsN6k+9Grqh0aA+GtQ3GtQ3GtTHKTSr0aB+U4P6OIVmRYP6Unz41qC+0aD+1KuhGxoN6qNBfaNBfaNBfZxCsxoN6jc1qI9TaFY0qC/Fh28N6hsN6k+9Grqh0aA+GtQ3GtQ3GtTHKTSr0aB+U4P6OIVmRYP6Unz41qC+0aD+1KuhGxoN6qNBfaNBfaNBfZxCsxoN6jc1qI9TaFY0qC/Fh28N6hsN6k+9Grqh0aA+GtQ3GtQ3GtTHKTSr0aB+U4P6OIVmRYP6yt/vEfzg1yk0q/Ep0O2NBvWNBvWbGtQ3GtRHg/o4hWadalDfaFDfaOhbGhan0KzGp0C3NxrUNxrUb2pQ32hQHw3q4xSadapBfaNBfaOhb2lYnEKzGp8C3d5oUN9oUL+pQX2jQX00qI9TaNapBvWNBvWNhr6lYXEKzWp8CnR7o0F9o0H9pgb1jQb10aA+TqFZpxrUNxrUNxr6lobFKTSr8SnQ7Y0G9Y0G9Zsa1Dca1EeD+jiFZp1qUN9oUN9o6FsaFqfQrManQLc3GtQ3GtRvalDfaFAfDerjFJp1qkF9o0F9o6FvaVicQrManwLd3mhQ32hQv6lBfaNBfTSoj1No1qkG9Y0G9Y3G6z1/9CcN6uMUmrXpFJp16lOg26NBfeMGtCca1McpNKtxA9rTaLze80d/0qA+TqFZm06hWac+Bbo9GtQ3bkB7okF9nEKzGjegPY3G6z1/9CcN6uMUmrXpFJp16lOg26NBfeMGtCca1McpNKtxA9rTaLze80d/0qA+TqFZm06hWac+Bbo9GtQ3bkB7okF9nEKzGjegPY3G6z1/9CcN6uMUmrXpFJp16lOg26NBfeMGtCca1McpNKtxA9rTaLze80d/0qA+TqFZm06hWac+Bbo9GtQ3bkB7okF9nEKzGjegPY3G6z1/9CcN6uMUmrXpFJp16lOg26NBfeMGtCca1McpNKtxA9rTaLze80c/PgW6vXEKzYoG9dGgPl4N3RA3oD2bTqFZ0aA+PgW6PRqv9/zRj0+Bbm+cQrOiQX00qI9XQzfEDWjPplNoVjSoj0+Bbo/G6z1/9ONToNsbp9CsaFAfDerj1dANcQPas+kUmhUN6uNToNuj8XrPH/34FOj2xik0KxrUR4P6eDV0Q9yA9mw6hWZFg/r4FOj2aLze80c/PgW6vXEKzYoG9dGgPl4N3RA3oD2bTqFZ0aA+PgW6PRqv9/zRj0+Bbm+cQrOiQX00qI9XQzfEDWjPplNoVjSoj0+Bbo/G6z1/9ONToNsbp9CsaFAfDerj1dANcQPas+kUmhUN6uNToNuj8XrPH/1oUN9oUL/pnaD7Tp1Cs+IUmhU3oD3xTtB9cQPac6pB/Yf48K1BfaNB/aZ3gu47dQrNilNoVtyA9sQ7QffFDWjPqQb1H+LDtwb1jQb1m94Juu/UKTQrTqFZcQPaE+8E3Rc3oD2nGtR/iA/fGtQ3GtRveifovlOn0Kw4hWbFDWhPvBN0X9yA9pxqUP8hPnxrUN9oUL/pnaD7Tp1Cs+IUmhU3oD3xTtB9cQPac6pB/Yf48K1BfaNB/aZ3gu47dQrNilNoVtyA9sQ7QffFDWjPqQb1H+LDtwb1jQb1m94Juu/UKTQrTqFZcQPaE+8E3Rc3oD2nGtT/42/zr4KLCqfQrFP/Buh3NW5AexoN6uMUmtVoUN9oUB+vhm6o/P3+XwUXFU6hWaf+DdDvatyA9jQa1McpNKvRoL7RoD5eDd1Q+fv9vwouKpxCs079G6Df1bgB7Wk0qI9TaFajQX2jQX28Grqh8vf7fxVcVDiFZp36N0C/q3ED2tNoUB+n0KxGg/pGg/p4NXRD5e/3/yq4qHAKzTr1b4B+V+MGtKfRoD5OoVmNBvWNBvXxauiGyt/v/1VwUeEUmnXq3wD9rsYNaE+jQX2cQrMaDeobDerj1dANlb/f/6vgosIpNOvUvwH6XY0b0J5Gg/o4hWY1GtQ3GtTHq6EbSvHhW4P6Uw3qo0H9qQb1cQrNigb1jVNoVpxCs6JB/R3dgPZEg/o4hWZ9iA/fGtSfalAfDepPNaiPU2hWNKhvnEKz4hSaFQ3q7+gGtCca1McpNOtDfPjWoP5Ug/poUH+qQX2cQrOiQX3jFJoVp9CsaFB/RzegPdGgPk6hWR/iw7cG9aca1EeD+lMN6uMUmhUN6hun0Kw4hWZFg/o7ugHtiQb1cQrN+hAfvjWoP9WgPhrUn2pQH6fQrGhQ3ziFZsUpNCsa1N/RDWhPNKiPU2jWh/jwrUH9qQb10aD+VIP6OIVmRYP6xik0K06hWdGg/o5uQHuiQX2cQrM+xIdvDepPNaiPBvWnGtTHKTQrGtQ3TqFZcQrNigb1d3QD2hMN6uMUmvWPvw2CH/xqUB83oD3xb4B+V9yA9pw6hWbFDWhPNKiPU2jWqVdDN/zjb4PgB78a1McNaE/8G6DfFTegPadOoVlxA9oTDerjFJp16tXQDf/42yD4wa8G9XED2hP/Buh3xQ1oz6lTaFbcgPZEg/o4hWadejV0wz/+Ngh+8KtBfdyA9sS/AfpdcQPac+oUmhU3oD3RoD5OoVmnXg3d8I+/DYIf/GpQHzegPfFvgH5X3ID2nDqFZsUNaE80qI9TaNapV0M3/ONvg+AHvxrUxw1oT/wboN8VN6A9p06hWXED2hMN6uMUmnXq1dAN//jbIPjBrwb1cQPaE/8G6HfFDWjPqVNoVtyA9kSD+jiFZp16NXTDP/42CH5QaFAfDeobp9CseDV0Q6NB/aYG9Y1TaNYd3YD2NG6gU+mIRoP6aFDfOIVmxauhGxoN6jc1qG+cQrPu6Aa0p3EDnUpHNBrUR4P6xik0K14N3dBoUL+pQX3jFJp1RzegPY0b6FQ6otGgPhrUN06hWfFq6IZGg/pNDeobp9CsO7oB7WncQKfSEY0G9dGgvnEKzYpXQzc0GtRvalDfOIVm3dENaE/jBjqVjmg0qI8G9Y1TaFa8Grqh0aB+U4P6xik0645uQHsaN9CpdESjQX00qG+cQrPi1dANjQb1mxrUN06hWXd0A9rTuMFrLi878WrohsY7Qfc1GtQ3GtTHKTSr8SnQ7Y1XQzc0Tnl9ywNPvBq6ofFO0H2NBvWNBvVxCs1qfAp0e+PV0A2NU17f8sATr4ZuaLwTdF+jQX2jQX2cQrManwLd3ng1dEPjlNe3PPDEq6EbGu8E3ddoUN9oUB+n0KzGp0C3N14N3dA45fUtDzzxauiGxjtB9zUa1Dca1McpNKvxKdDtjVdDNzROeX3LA0+8Grqh8U7QfY0G9Y0G9XEKzWp8CnR749XQDY1TXt/ywBOvhm5ovBN0X6NBfaNBfZxCsxqfAt3eeDV0Q+OUx/wL0o+OBvXRoP5Ug/poUN84hWY1TqFZmxrUx6dAtzdu8Ji/Gv1BokF9NKg/1aA+GtQ3TqFZjVNo1qYG9fEp0O2NGzzmr0Z/kGhQHw3qTzWojwb1jVNoVuMUmrWpQX18CnR74waP+avRHyQa1EeD+lMN6qNBfeMUmtU4hWZtalAfnwLd3rjBY/5q9AeJBvXRoP5Ug/poUN84hWY1TqFZmxrUx6dAtzdu8Ji/Gv1BokF9NKg/1aA+GtQ3TqFZjVNo1qYG9fEp0O2NGzzmr0Z/kGhQHw3qTzWojwb1jVNoVuMUmrWpQX18CnR74wavubzsRIP6RoP6xquhGxr/Buh3xSk0q9GgvtGgPm5Ae6JB/bL48EiD+kaD+saroRsa/wbod8UpNKvRoL7RoD5uQHuiQf2y+PBIg/pGg/rGq6EbGv8G6HfFKTSr0aC+0aA+bkB7okH9svjwSIP6RoP6xquhGxr/Buh3xSk0q9GgvtGgPm5Ae6JB/bL48EiD+kaD+saroRsa/wbod8UpNKvRoL7RoD5uQHuiQf2y+PBIg/pGg/rGq6EbGv8G6HfFKTSr0aC+0aA+bkB7okH9svjwSIP6RoP6xquhGxr/Buh3xSk0q9GgvtGgPm5Ae6JB/bL48I9eDd3QaFAfN6A90aA+TqFZcQPaE6fQrFM3oD2NBvXRoP5Ug/oP8eEfvRq6odGgPm5Ae6JBfZxCs+IGtCdOoVmnbkB7Gg3qo0H9qQb1H+LDP3o1dEOjQX3cgPZEg/o4hWbFDWhPnEKzTt2A9jQa1EeD+lMN6j/Eh3/0auiGRoP6uAHtiQb1cQrNihvQnjiFZp26Ae1pNKiPBvWnGtR/iA//6NXQDY0G9XED2hMN6uMUmhU3oD1xCs06dQPa02hQHw3qTzWo/xAf/tGroRsaDerjBrQnGtTHKTQrbkB74hSadeoGtKfRoD4a1J9qUP8hPvyjV0M3NBrUxw1oTzSoj1NoVtyA9sQpNOvUDWhPo0F9NKg/1aD+Q3z41qA+GtTHDWhPNKiPBvWnbkB7okH9pk+Bbo8G9dGgflOD+lJ8+NagPhrUxw1oTzSojwb1p25Ae6JB/aZPgW6PBvXRoH5Tg/pSfPjWoD4a1McNaE80qI8G9aduQHuiQf2mT4Fujwb10aB+U4P6Unz41qA+GtTHDWhPNKiPBvWnbkB7okH9pk+Bbo8G9dGgflOD+lJ8+NagPhrUxw1oTzSojwb1p25Ae6JB/aZPgW6PBvXRoH5Tg/pSfPjWoD4a1McNaE80qI8G9aduQHuiQf2mT4Fujwb10aB+U4P6Unz41qA+GtTHDWhPNKiPBvWnbkB7okH9pk+Bbo8G9dGgflOD+srf7/+/wWG/GtRHg/pTp9CsaFAfDeqjQX2cQrMaDerjU6Dbo0H9qRvQnkZjfCktigb10aD+1Ck0KxrUR4P6aFAfp9CsRoP6+BTo9mhQf+oGtKfRGF9Ki6JBfTSoP3UKzYoG9dGgPhrUxyk0q9GgPj4Fuj0a1J+6Ae1pNMaX0qJoUB8N6k+dQrOiQX00qI8G9XEKzWo0qI9PgW6PBvWnbkB7Go3xpbQoGtRHg/pTp9CsaFAfDeqjQX2cQrMaDerjU6Dbo0H9qRvQnkZjfCktigb10aD+1Ck0KxrUR4P6aFAfp9CsRoP6+BTo9mhQf+oGtKfRGF9Ki6JBfTSoP3UKzYoG9dGgPhrUxyk0q9GgPj4Fuj0a1J+6Ae1pNMaX0qJoUN84hWadalAfDeqjQX00qG+8Grqh0aC+0aA+TqFZjQb1jRuMp9KB0aC+cQrNOtWgPhrUR4P6aFDfeDV0Q6NBfaNBfZxCsxoN6hs3GE+lA6NBfeMUmnWqQX00qI8G9dGgvvFq6IZGg/pGg/o4hWY1GtQ3bjCeSgdGg/rGKTTrVIP6aFAfDeqjQX3j1dANjQb1jQb1cQrNajSob9xgPJUOjAb1jVNo1qkG9dGgPhrUR4P6xquhGxoN6hsN6uMUmtVoUN+4wXgqHRgN6hun0KxTDeqjQX00qI8G9Y1XQzc0GtQ3GtTHKTSr0aC+cYPxVDowGtQ3TqFZpxrUR4P6aFAfDeobr4ZuaDSobzSoj1NoVqNBfeMGr7m87E8a1Dca1DduQHu+pUF9vBq64VtOoVmbTqFZcQrN+hfEh3/UoL7RoL5xA9rzLQ3q49XQDd9yCs3adArNilNo1r8gPvyjBvWNBvWNG9Ceb2lQH6+GbviWU2jWplNoVpxCs/4F8eEfNahvNKhv3ID2fEuD+ng1dMO3nEKzNp1Cs+IUmvUviA//qEF9o0F94wa051sa1MeroRu+5RSatekUmhWn0Kx/QXz4Rw3qGw3qGzegPd/SoD5eDd3wLafQrE2n0Kw4hWb9C+LDP2pQ32hQ37gB7fmWBvXxauiGbzmFZm06hWbFKTTr2N/ZCH7wJQ3q4wa0p9GgPhrUf8sNaE+cQrNONaiPG9CeaFB/qqFvadi3NKiPG9CeRoP6aFD/LTegPXEKzTrVoD5uQHuiQf2phr6lYd/SoD5uQHsaDeqjQf233ID2xCk061SD+rgB7YkG9aca+paGfUuD+rgB7Wk0qI8G9d9yA9oTp9CsUw3q4wa0JxrUn2roWxr2LQ3q4wa0p9GgPhrUf8sNaE+cQrNONaiPG9CeaFB/qqFvadi3NKiPG9CeRoP6aFD/LTegPXEKzTrVoD5uQHuiQf2phr6lYd/SoD5uQHsaDeqjQf233ID2xCk061SD+rgB7YkG9acar/f80Y8b0J5Tp9Csxik069QpNOvUq6Eb4ga0JxrUb2pQ32hQX4oP325Ae06dQrMap9CsU6fQrFOvhm6IG9CeaFC/qUF9o0F9KT58uwHtOXUKzWqcQrNOnUKzTr0auiFuQHuiQf2mBvWNBvWl+PDtBrTn1Ck0q3EKzTp1Cs069WrohrgB7YkG9Zsa1Dca1Jfiw7cb0J5Tp9Csxik069QpNOvUq6Eb4ga0JxrUb2pQ32hQX4oP325Ae06dQrMap9CsU6fQrFOvhm6IG9CeaFC/qUF9o0F9KT58uwHtOXUKzWqcQrNOnUKzTr0auiFuQHuiQf2mBvWNBvWVv9/fAjzw1yk0a9MpNOvUDWhPo0F9o0F94wa059QpNKvRoL7y9/tbgAf+OoVmbTqFZp26Ae1pNKhvNKhv3ID2nDqFZjUa1Ff+fn8L8MBfp9CsTafQrFM3oD2NBvWNBvWNG9CeU6fQrEaD+srf728BHvjrFJq16RSadeoGtKfRoL7RoL5xA9pz6hSa1WhQX/n7/S3AA3+dQrM2nUKzTt2A9jQa1Dca1DduQHtOnUKzGg3qK3+/vwV44K9TaNamU2jWqRvQnkaD+kaD+sYNaM+pU2hWo0F95e/3twAP/HUKzdp0Cs06dQPa02hQ32hQ37gB7Tl1Cs1qNKiv/P0ewQ8WNahvNKhvNKg/1aB+U4P6aFAfDeo3nUKzokF9nEKzGg3qo6FvadimBvWNBvWNBvWnGtRvalAfDeqjQf2mU2hWNKiPU2hWo0F9NPQtDdvUoL7RoL7RoP5Ug/pNDeqjQX00qN90Cs2KBvVxCs1qNKiPhr6lYZsa1Dca1Dca1J9qUL+pQX00qI8G9ZtOoVnRoD5OoVmNBvXR0Lc0bFOD+kaD+kaD+lMN6jc1qI8G9dGgftMpNCsa1McpNKvRoD4a+paGbWpQ32hQ32hQf6pB/aYG9dGgPhrUbzqFZkWD+jiFZjUa1EdD39KwTQ3qGw3qGw3qTzWo39SgPhrUR4P6TafQrGhQH6fQrEaD+mjoWxoWDeobr4ZuiAb1jQb1mxrUR4P6OIVmxQ1oz6kG9fFO0H2Nhr6lYdGgvvFq6IZoUN9oUL+pQX00qI9TaFbcgPacalAf7wTd12joWxoWDeobr4ZuiAb1jQb1mxrUR4P6OIVmxQ1oz6kG9fFO0H2Nhr6lYdGgvvFq6IZoUN9oUL+pQX00qI9TaFbcgPacalAf7wTd12joWxoWDeobr4ZuiAb1jQb1mxrUR4P6OIVmxQ1oz6kG9fFO0H2Nhr6lYdGgvvFq6IZoUN9oUL+pQX00qI9TaFbcgPacalAf7wTd12joWxoWDeobr4ZuiAb1jQb1mxrUR4P6OIVmxQ1oz6kG9fFO0H2Nxus9f/SjQX3cgPbEDWhPNKhvvBq6IRrUNxrUN06hWY0b0J5oUB+n0KzGKa9veeCPBvVxA9oTN6A90aC+8WrohmhQ32hQ3ziFZjVuQHuiQX2cQrMap7y+5YE/GtTHDWhP3ID2RIP6xquhG6JBfaNBfeMUmtW4Ae2JBvVxCs1qnPL6lgf+aFAfN6A9cQPaEw3qG6+GbogG9Y0G9Y1TaFbjBrQnGtTHKTSrccrrWx74o0F93ID2xA1oTzSob7wauiEa1Dca1DdOoVmNG9CeaFAfp9Csximvb3ngjwb1cQPaEzegPdGgvvFq6IZoUN9oUN84hWY1bkB7okF9nEKzGqe8vuWBPxrUxw1oT9yA9kSD+saroRuiQX2jQX3jFJrVuAHtiQb1cQrNapwy/pKOiFNoVrwTdF/jBrTnVIP6uAHtiVdDNzROoVmNU2jWqcb4UloUp9CseCfovsYNaM+pBvVxA9oTr4ZuaJxCsxqn0KxTjfGltChOoVnxTtB9jRvQnlMN6uMGtCdeDd3QOIVmNU6hWaca40tpUZxCs+KdoPsaN6A9pxrUxw1oT7wauqFxCs1qnEKzTjXGl9KiOIVmxTtB9zVuQHtONaiPG9CeeDV0Q+MUmtU4hWadaowvpUVxCs2Kd4Lua9yA9pxqUB83oD3xauiGxik0q3EKzTrVGF9Ki+IUmhXvBN3XuAHtOdWgPm5Ae+LV0A2NU2hW4xSadaqhb2lYNKiPBvV3dArNildDNzRuQHsaDeqjQX2jQf0dNaiPU/RLWhQN6qNB/R2dQrPi1dANjRvQnkaD+mhQ32hQf0cN6uMU/ZIWRYP6aFB/R6fQrHg1dEPjBrSn0aA+GtQ3GtTfUYP6OEW/pEXRoD4a1N/RKTQrXg3d0LgB7Wk0qI8G9Y0G9XfUoD5O0S9pUTSojwb1d3QKzYpXQzc0bkB7Gg3qo0F9o0H9HTWoj1P0S1oUDeqjQf0dnUKz4tXQDY0b0J5Gg/poUN9oUH9HDerjFP2SFkWD+mhQf0en0Kx4NXRD4wa0p9GgPhrUNxrU31GD+jhl/uVDoD9Wo0H9pgb10aA+GtRHg/rGKTRr0yk0K25AexoN6it/v/9rwR9daFC/qUF9NKiPBvXRoL5xCs3adArNihvQnkaD+srf7/9a8EcXGtRvalAfDeqjQX00qG+cQrM2nUKz4ga0p9GgvvL3+78W/NGFBvWbGtRHg/poUB8N6hun0KxNp9CsuAHtaTSor/z9/q8Ff3ShQf2mBvXRoD4a1EeD+sYpNGvTKTQrbkB7Gg3qK3+//2vBH11oUL+pQX00qI8G9dGgvnEKzdp0Cs2KG9CeRoP6yt/v/1rwRxca1G9qUB8N6qNBfTSob5xCszadQrPiBrSn0aC+FB8+SoP6RoP6Uw3qT51Cs76lQX00qI8G9aca1EeD+mhQ32i83vNHT9KgvtGg/lSD+lOn0KxvaVAfDeqjQf2pBvXRoD4a1Dcar/f80ZM0qG80qD/VoP7UKTTrWxrUR4P6aFB/qkF9NKiPBvWNxus9f/QkDeobDepPNag/dQrN+pYG9dGgPhrUn2pQHw3qo0F9o/F6zx89SYP6RoP6Uw3qT51Cs76lQX00qI8G9aca1EeD+mhQ32i83vNHT9KgvtGg/lSD+lOn0KxvaVAfDeqjQf2pBvXRoD4a1Dcar/f80ZM0qG80qD/VoP7UKTTrWxrUR4P6aFB/qkF9NKiPBvWNxus9f/TjnaD7okF949XQDY1TaNa3nEKzGg3qG6fQrLgB7WmcQrM+xIdv7wTdFw3qG6+GbmicQrO+5RSa1WhQ3ziFZsUNaE/jFJr1IT58eyfovmhQ33g1dEPjFJr1LafQrEaD+sYpNCtuQHsap9CsD/Hh2ztB90WD+saroRsap9CsbzmFZjUa1DdOoVlxA9rTOIVmfYgP394Jui8a1DdeDd3QOIVmfcspNKvRoL5xCs2KG9Cexik060N8+PZO0H3RoL7xauiGxik061tOoVmNBvWNU2hW3ID2NE6hWR/iw7d3gu6LBvWNV0M3NE6hWd9yCs1qNKhvnEKz4ga0p3EKzfoQH741qD/VoD5uQHsaDeqjQX2jQX00qD/VoD5OoVnxauiGpznl9S0P/NGg/lSD+rgB7Wk0qI8G9Y0G9dGg/lSD+jiFZsWroRue5pTXtzzwR4P6Uw3q4wa0p9GgPhrUNxrUR4P6Uw3q4xSaFa+GbniaU17f8sAfDepPNaiPG9CeRoP6aFDfaFAfDepPNaiPU2hWvBq64WlOeX3LA380qD/VoD5uQHsaDeqjQX2jQX00qD/VoD5OoVnxauiGpznl9S0P/NGg/lSD+rgB7Wk0qI8G9Y0G9dGg/lSD+jiFZsWroRue5pTXtzzwR4P6Uw3q4wa0p9GgPhrUNxrUR4P6Uw3q4xSaFa+GbniaU17f8sAfDepPNaiPBvWnTqFZ0aB+0yk0K06hWXED2hOn0KzGDWjPpsbrPX/0o0H9qQb10aD+1Ck0KxrUbzqFZsUpNCtuQHviFJrVuAHt2dR4veePfjSoP9WgPhrUnzqFZkWD+k2n0Kw4hWbFDWhPnEKzGjegPZsar/f80Y8G9aca1EeD+lOn0KxoUL/pFJoVp9CsuAHtiVNoVuMGtGdT4/WeP/rRoP5Ug/poUH/qFJoVDeo3nUKz4hSaFTegPXEKzWrcgPZsarze80c/GtSfalAfDepPnUKzokH9plNoVpxCs+IGtCdOoVmNG9CeTY3Xe/7oR4P6Uw3qo0H9qVNoVjSo33QKzYpTaFbcgPbEKTSrcQPas6nxes8f/WhQf6pBfTSojwb10aA+GtRHg/pGg/pTN6A9jQb1p14N3RAN6pfFh28N6k81qI8G9dGgPhrUR4P6aFDfaFB/6ga0p9Gg/tSroRuiQf2y+PCtQf2pBvXRoD4a1EeD+mhQHw3qGw3qT92A9jQa1J96NXRDNKhfFh++Nag/1aA+GtRHg/poUB8N6qNBfaNB/akb0J5Gg/pTr4ZuiAb1y+LDtwb1pxrUR4P6aFAfDeqjQX00qG80qD91A9rTaFB/6tXQDdGgfll8+Nag/lSD+mhQHw3qo0F9NKiPBvWNBvWnbkB7Gg3qT70auiEa1C+LD98a1J9qUB8N6qNBfTSojwb10aC+0aD+1A1oT6NB/alXQzdEg/pl8eHbO0H3xSk0K25Ae6JBfaNBfTSo33QKzYoG9dGgvtGgPk6hWY0G9dF4veePfrwTdF+cQrPiBrQnGtQ3GtRHg/pNp9CsaFAfDeobDerjFJrVaFAfjdd7/ujHO0H3xSk0K25Ae6JBfaNBfTSo33QKzYoG9dGgvtGgPk6hWY0G9dF4veePfrwTdF+cQrPiBrQnGtQ3GtRHg/pNp9CsaFAfDeobDerjFJrVaFAfjdd7/ujHO0H3xSk0K25Ae6JBfaNBfTSo33QKzYoG9dGgvtGgPk6hWY0G9dF4veePfrwTdF+cQrPiBrQnGtQ3GtRHg/pNp9CsaFAfDeobDerjFJrVaFAfjdd7/ujHO0H3xSk0K25Ae6JBfaNBfTSo33QKzYoG9dGgvtGgPk6hWY0G9dF4veePnqRB/bc0qG80qH+aBvVxCs2KBvWnGtTHq6EbovF6zx89SYP6b2lQ32hQ/zQN6uMUmhUN6k81qI9XQzdE4/WeP3qSBvXf0qC+0aD+aRrUxyk0KxrUn2pQH6+GbojG6z1/9CQN6r+lQX2jQf3TNKiPU2hWNKg/1aA+Xg3dEI3Xe/7oSRrUf0uD+kaD+qdpUB+n0KxoUH+qQX28GrohGq/3/NGTNKj/lgb1jQb1T9OgPk6hWdGg/lSD+ng1dEM0Xu/5oydpUP8tDeobDeqfpkF9nEKzokH9qQb18Wrohvj/5n//+78UsCKgJLY8NAAAAABJRU5ErkJggg=="/>
          <p:cNvSpPr>
            <a:spLocks noChangeAspect="1" noChangeArrowheads="1"/>
          </p:cNvSpPr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5" name="AutoShape 4" descr="data:image/png;base64,iVBORw0KGgoAAAANSUhEUgAAAR8AAAEfCAYAAAB4V8JNAAAAAXNSR0IArs4c6QAAAARnQU1BAACxjwv8YQUAAAAJcEhZcwAADsMAAA7DAcdvqGQAACl7SURBVHhe7ZLRjuNoD+X2/V/631RQZ5ALLvusvpFjN4YAb2xaUqr7/7z439M1qI8b0J5oUB+vhm5onEKz4ga0Z1OD+mhQ/0Dx4aM0qI8b0J5oUB+vhm5onEKz4ga0Z1OD+mhQ/0Dx4aM0qI8b0J5oUB+vhm5onEKz4ga0Z1OD+mhQ/0Dx4aM0qI8b0J5oUB+vhm5onEKz4ga0Z1OD+mhQ/0Dx4aM0qI8b0J5oUB+vhm5onEKz4ga0Z1OD+mhQ/0Dx4aM0qI8b0J5oUB+vhm5onEKz4ga0Z1OD+mhQ/0Dx4aM0qI8b0J5oUB+vhm5onEKz4ga0Z1OD+mhQ/0Dx4ds7QfdFg/p4J+i+aFDfOIVmfUuD+jiFZjUa1EeD+ngn6L4P8eHbO0H3RYP6eCfovmhQ3ziFZn1Lg/o4hWY1GtRHg/p4J+i+D/Hh2ztB90WD+ngn6L5oUN84hWZ9S4P6OIVmNRrUR4P6eCfovg/x4ds7QfdFg/p4J+i+aFDfOIVmfUuD+jiFZjUa1EeD+ngn6L4P8eHbO0H3RYP6eCfovmhQ3ziFZn1Lg/o4hWY1GtRHg/p4J+i+D/Hh2ztB90WD+ngn6L5oUN84hWZ9S4P6OIVmNRrUR4P6eCfovg/x4ds7QfdFg/p4J+i+aFDfOIVmfUuD+jiFZjUa1EeD+ngn6L4P8eFbg/pTDerjFJoVN6A9p06hWXEKzTrVoH5Tg/poUB8N6qNB/akG9R/iw7cG9aca1McpNCtuQHtOnUKz4hSadapB/aYG9dGgPhrUR4P6Uw3qP8SHbw3qTzWoj1NoVtyA9pw6hWbFKTTrVIP6TQ3qo0F9NKiPBvWnGtR/iA/fGtSfalAfp9CsuAHtOXUKzYpTaNapBvWbGtRHg/poUB8N6k81qP8QH741qD/VoD5OoVlxA9pz6hSaFafQrFMN6jc1qI8G9dGgPhrUn2pQ/yE+fGtQf6pBfZxCs+IGtOfUKTQrTqFZpxrUb2pQHw3qo0F9NKg/1aD+Q3z41qD+VIP6OIVmxQ1oz6lTaFacQrNONajf1KA+GtRHg/poUH+qQf2H+PCtQf2pBvXRoD4a1G9qUN9oUP8t7wTdd+oGtCca1J9qUP8hPnxrUH+qQX00qI8G9Zsa1Dca1H/LO0H3nboB7YkG9aca1H+ID98a1J9qUB8N6qNB/aYG9Y0G9d/yTtB9p25Ae6JB/akG9R/iw7cG9aca1EeD+mhQv6lBfaNB/be8E3TfqRvQnmhQf6pB/Yf48K1B/akG9dGgPhrUb2pQ32hQ/y3vBN136ga0JxrUn2pQ/yE+fGtQf6pBfTSojwb1mxrUNxrUf8s7QfedugHtiQb1pxrUf4gP3xrUn2pQHw3qo0H9pgb1jQb13/JO0H2nbkB7okH9qQb1H+LDtwb1pxrUx6uhG+LV0A2nTqFZcQrNilNo1qYb0J5oUH+qQf2H+PCtQf2pBvXxauiGeDV0w6lTaFacQrPiFJq16Qa0JxrUn2pQ/yE+fGtQf6pBfbwauiFeDd1w6hSaFafQrDiFZm26Ae2JBvWnGtR/iA/fGtSfalAfr4ZuiFdDN5w6hWbFKTQrTqFZm25Ae6JB/akG9R/iw7cG9aca1MeroRvi1dANp06hWXEKzYpTaNamG9CeaFB/qkH9h/jwrUH9qQb18Wrohng1dMOpU2hWnEKz4hSatekGtCca1J9qUP8hPnxrUH+qQX28GrohXg3dcOoUmhWn0Kw4hWZtugHtiQb1pxrUf4gP394Jui9OoVmNU2hWo0H9pgb1cQrNOnUKzTp1Cs2Kd4Lu+xAfvr0TdF+cQrMap9CsRoP6TQ3q4xSadeoUmnXqFJoV7wTd9yE+fHsn6L44hWY1TqFZjQb1mxrUxyk069QpNOvUKTQr3gm670N8+PZO0H1xCs1qnEKzGg3qNzWoj1No1qlTaNapU2hWvBN034f48O2doPviFJrVOIVmNRrUb2pQH6fQrFOn0KxTp9CseCfovg/x4ds7QffFKTSrcQrNajSo39SgPk6hWadOoVmnTqFZ8U7QfR/iw7d3gu6LU2hW4xSa1WhQv6lBfZxCs06dQrNOnUKz4p2g+z7Eh4/SoD4a1EeD+mhQHw3qo0F9NKiPBvXRoD4a1EeD+mhQHw3qo0H9A8WHj9KgPhrUR4P6aFAfDeqjQX00qI8G9dGgPhrUR4P6aFAfDeqjQf0DxYeP0qA+GtRHg/poUB8N6qNBfTSojwb10aA+GtRHg/poUB8N6qNB/QPFh4/SoD4a1EeD+mhQHw3qo0F9NKiPBvXRoD4a1EeD+mhQHw3qo0H9A8WHj9KgPhrUR4P6aFAfDeqjQX00qI8G9dGgPhrUR4P6aFAfDeqjQf0DxYeP0qA+GtRHg/poUB8N6qNBfTSojwb10aA+GtRHg/poUB8N6qNB/QPFh4/SoD4a1EeD+mhQHw3qo0F9NKiPBvXRoD4a1EeD+mhQHw3qo0H94/z9LX8t+KN/nUKzGg3qv+XV0A3xTtB9jf/B/PV/GfrPEKfQrEaD+m95NXRDvBN0X+N/MH/9X4b+M8QpNKvRoP5bXg3dEO8E3df4H8xf/5eh/wxxCs1qNKj/lldDN8Q7Qfc1/gfz1/9l6D9DnEKzGg3qv+XV0A3xTtB9jf/B/PV/GfrPEKfQrEaD+m95NXRDvBN0X+N/MH/9X4b+M8QpNKvRoP5bXg3dEO8E3df4H8zrb8N/sB8N6hsN6k+9Grqh0aA+GtQ3GtQ3GtTHKTSr0aB+U4P6OIVmRYP6Unz41qC+0aD+1KuhGxoN6qNBfaNBfaNBfZxCsxoN6jc1qI9TaFY0qC/Fh28N6hsN6k+9Grqh0aA+GtQ3GtQ3GtTHKTSr0aB+U4P6OIVmRYP6Unz41qC+0aD+1KuhGxoN6qNBfaNBfaNBfZxCsxoN6jc1qI9TaFY0qC/Fh28N6hsN6k+9Grqh0aA+GtQ3GtQ3GtTHKTSr0aB+U4P6OIVmRYP6Unz41qC+0aD+1KuhGxoN6qNBfaNBfaNBfZxCsxoN6jc1qI9TaFY0qC/Fh28N6hsN6k+9Grqh0aA+GtQ3GtQ3GtTHKTSr0aB+U4P6OIVmRYP6yt/vEfzg1yk0q/Ep0O2NBvWNBvWbGtQ3GtRHg/o4hWadalDfaFDfaOhbGhan0KzGp0C3NxrUNxrUb2pQ32hQHw3q4xSadapBfaNBfaOhb2lYnEKzGp8C3d5oUN9oUL+pQX2jQX00qI9TaNapBvWNBvWNhr6lYXEKzWp8CnR7o0F9o0H9pgb1jQb10aA+TqFZpxrUNxrUNxr6lobFKTSr8SnQ7Y0G9Y0G9Zsa1Dca1EeD+jiFZp1qUN9oUN9o6FsaFqfQrManQLc3GtQ3GtRvalDfaFAfDerjFJp1qkF9o0F9o6FvaVicQrManwLd3mhQ32hQv6lBfaNBfTSoj1No1qkG9Y0G9Y3G6z1/9CcN6uMUmrXpFJp16lOg26NBfeMGtCca1McpNKtxA9rTaLze80d/0qA+TqFZm06hWac+Bbo9GtQ3bkB7okF9nEKzGjegPY3G6z1/9CcN6uMUmrXpFJp16lOg26NBfeMGtCca1McpNKtxA9rTaLze80d/0qA+TqFZm06hWac+Bbo9GtQ3bkB7okF9nEKzGjegPY3G6z1/9CcN6uMUmrXpFJp16lOg26NBfeMGtCca1McpNKtxA9rTaLze80d/0qA+TqFZm06hWac+Bbo9GtQ3bkB7okF9nEKzGjegPY3G6z1/9CcN6uMUmrXpFJp16lOg26NBfeMGtCca1McpNKtxA9rTaLze80c/PgW6vXEKzYoG9dGgPl4N3RA3oD2bTqFZ0aA+PgW6PRqv9/zRj0+Bbm+cQrOiQX00qI9XQzfEDWjPplNoVjSoj0+Bbo/G6z1/9ONToNsbp9CsaFAfDerj1dANcQPas+kUmhUN6uNToNuj8XrPH/34FOj2xik0KxrUR4P6eDV0Q9yA9mw6hWZFg/r4FOj2aLze80c/PgW6vXEKzYoG9dGgPl4N3RA3oD2bTqFZ0aA+PgW6PRqv9/zRj0+Bbm+cQrOiQX00qI9XQzfEDWjPplNoVjSoj0+Bbo/G6z1/9ONToNsbp9CsaFAfDerj1dANcQPas+kUmhUN6uNToNuj8XrPH/1oUN9oUL/pnaD7Tp1Cs+IUmhU3oD3xTtB9cQPac6pB/Yf48K1BfaNB/aZ3gu47dQrNilNoVtyA9sQ7QffFDWjPqQb1H+LDtwb1jQb1m94Juu/UKTQrTqFZcQPaE+8E3Rc3oD2nGtR/iA/fGtQ3GtRveifovlOn0Kw4hWbFDWhPvBN0X9yA9pxqUP8hPnxrUN9oUL/pnaD7Tp1Cs+IUmhU3oD3xTtB9cQPac6pB/Yf48K1BfaNB/aZ3gu47dQrNilNoVtyA9sQ7QffFDWjPqQb1H+LDtwb1jQb1m94Juu/UKTQrTqFZcQPaE+8E3Rc3oD2nGtT/42/zr4KLCqfQrFP/Buh3NW5AexoN6uMUmtVoUN9oUB+vhm6o/P3+XwUXFU6hWaf+DdDvatyA9jQa1McpNKvRoL7RoD5eDd1Q+fv9vwouKpxCs079G6Df1bgB7Wk0qI9TaFajQX2jQX28Grqh8vf7fxVcVDiFZp36N0C/q3ED2tNoUB+n0KxGg/pGg/p4NXRD5e/3/yq4qHAKzTr1b4B+V+MGtKfRoD5OoVmNBvWNBvXxauiGyt/v/1VwUeEUmnXq3wD9rsYNaE+jQX2cQrMaDeobDerj1dANlb/f/6vgosIpNOvUvwH6XY0b0J5Gg/o4hWY1GtQ3GtTHq6EbSvHhW4P6Uw3qo0H9qQb1cQrNigb1jVNoVpxCs6JB/R3dgPZEg/o4hWZ9iA/fGtSfalAfDepPNaiPU2hWNKhvnEKz4hSaFQ3q7+gGtCca1McpNOtDfPjWoP5Ug/poUH+qQX2cQrOiQX3jFJoVp9CsaFB/RzegPdGgPk6hWR/iw7cG9aca1EeD+lMN6uMUmhUN6hun0Kw4hWZFg/o7ugHtiQb1cQrN+hAfvjWoP9WgPhrUn2pQH6fQrGhQ3ziFZsUpNCsa1N/RDWhPNKiPU2jWh/jwrUH9qQb10aD+VIP6OIVmRYP6xik0K06hWdGg/o5uQHuiQX2cQrM+xIdvDepPNaiPBvWnGtTHKTQrGtQ3TqFZcQrNigb1d3QD2hMN6uMUmvWPvw2CH/xqUB83oD3xb4B+V9yA9pw6hWbFDWhPNKiPU2jWqVdDN/zjb4PgB78a1McNaE/8G6DfFTegPadOoVlxA9oTDerjFJp16tXQDf/42yD4wa8G9XED2hP/Buh3xQ1oz6lTaFbcgPZEg/o4hWadejV0wz/+Ngh+8KtBfdyA9sS/AfpdcQPac+oUmhU3oD3RoD5OoVmnXg3d8I+/DYIf/GpQHzegPfFvgH5X3ID2nDqFZsUNaE80qI9TaNapV0M3/ONvg+AHvxrUxw1oT/wboN8VN6A9p06hWXED2hMN6uMUmnXq1dAN//jbIPjBrwb1cQPaE/8G6HfFDWjPqVNoVtyA9kSD+jiFZp16NXTDP/42CH5QaFAfDeobp9CseDV0Q6NB/aYG9Y1TaNYd3YD2NG6gU+mIRoP6aFDfOIVmxauhGxoN6jc1qG+cQrPu6Aa0p3EDnUpHNBrUR4P6xik0K14N3dBoUL+pQX3jFJp1RzegPY0b6FQ6otGgPhrUN06hWfFq6IZGg/pNDeobp9CsO7oB7WncQKfSEY0G9dGgvnEKzYpXQzc0GtRvalDfOIVm3dENaE/jBjqVjmg0qI8G9Y1TaFa8Grqh0aB+U4P6xik0645uQHsaN9CpdESjQX00qG+cQrPi1dANjQb1mxrUN06hWXd0A9rTuMFrLi878WrohsY7Qfc1GtQ3GtTHKTSr8SnQ7Y1XQzc0Tnl9ywNPvBq6ofFO0H2NBvWNBvVxCs1qfAp0e+PV0A2NU17f8sATr4ZuaLwTdF+jQX2jQX2cQrManwLd3ng1dEPjlNe3PPDEq6EbGu8E3ddoUN9oUB+n0KzGp0C3N14N3dA45fUtDzzxauiGxjtB9zUa1Dca1McpNKvxKdDtjVdDNzROeX3LA0+8Grqh8U7QfY0G9Y0G9XEKzWp8CnR749XQDY1TXt/ywBOvhm5ovBN0X6NBfaNBfZxCsxqfAt3eeDV0Q+OUx/wL0o+OBvXRoP5Ug/poUN84hWY1TqFZmxrUx6dAtzdu8Ji/Gv1BokF9NKg/1aA+GtQ3TqFZjVNo1qYG9fEp0O2NGzzmr0Z/kGhQHw3qTzWojwb1jVNoVuMUmrWpQX18CnR74waP+avRHyQa1EeD+lMN6qNBfeMUmtU4hWZtalAfnwLd3rjBY/5q9AeJBvXRoP5Ug/poUN84hWY1TqFZmxrUx6dAtzdu8Ji/Gv1BokF9NKg/1aA+GtQ3TqFZjVNo1qYG9fEp0O2NGzzmr0Z/kGhQHw3qTzWojwb1jVNoVuMUmrWpQX18CnR74wavubzsRIP6RoP6xquhGxr/Buh3xSk0q9GgvtGgPm5Ae6JB/bL48EiD+kaD+saroRsa/wbod8UpNKvRoL7RoD5uQHuiQf2y+PBIg/pGg/rGq6EbGv8G6HfFKTSr0aC+0aA+bkB7okH9svjwSIP6RoP6xquhGxr/Buh3xSk0q9GgvtGgPm5Ae6JB/bL48EiD+kaD+saroRsa/wbod8UpNKvRoL7RoD5uQHuiQf2y+PBIg/pGg/rGq6EbGv8G6HfFKTSr0aC+0aA+bkB7okH9svjwSIP6RoP6xquhGxr/Buh3xSk0q9GgvtGgPm5Ae6JB/bL48I9eDd3QaFAfN6A90aA+TqFZcQPaE6fQrFM3oD2NBvXRoP5Ug/oP8eEfvRq6odGgPm5Ae6JBfZxCs+IGtCdOoVmnbkB7Gg3qo0H9qQb1H+LDP3o1dEOjQX3cgPZEg/o4hWbFDWhPnEKzTt2A9jQa1EeD+lMN6j/Eh3/0auiGRoP6uAHtiQb1cQrNihvQnjiFZp26Ae1pNKiPBvWnGtR/iA//6NXQDY0G9XED2hMN6uMUmhU3oD1xCs06dQPa02hQHw3qTzWo/xAf/tGroRsaDerjBrQnGtTHKTQrbkB74hSadeoGtKfRoD4a1J9qUP8hPvyjV0M3NBrUxw1oTzSoj1NoVtyA9sQpNOvUDWhPo0F9NKg/1aD+Q3z41qA+GtTHDWhPNKiPBvWnbkB7okH9pk+Bbo8G9dGgflOD+lJ8+NagPhrUxw1oTzSojwb1p25Ae6JB/aZPgW6PBvXRoH5Tg/pSfPjWoD4a1McNaE80qI8G9aduQHuiQf2mT4Fujwb10aB+U4P6Unz41qA+GtTHDWhPNKiPBvWnbkB7okH9pk+Bbo8G9dGgflOD+lJ8+NagPhrUxw1oTzSojwb1p25Ae6JB/aZPgW6PBvXRoH5Tg/pSfPjWoD4a1McNaE80qI8G9aduQHuiQf2mT4Fujwb10aB+U4P6Unz41qA+GtTHDWhPNKiPBvWnbkB7okH9pk+Bbo8G9dGgflOD+srf7/+/wWG/GtRHg/pTp9CsaFAfDeqjQX2cQrMaDerjU6Dbo0H9qRvQnkZjfCktigb10aD+1Ck0KxrUR4P6aFAfp9CsRoP6+BTo9mhQf+oGtKfRGF9Ki6JBfTSoP3UKzYoG9dGgPhrUxyk0q9GgPj4Fuj0a1J+6Ae1pNMaX0qJoUB8N6k+dQrOiQX00qI8G9XEKzWo0qI9PgW6PBvWnbkB7Go3xpbQoGtRHg/pTp9CsaFAfDeqjQX2cQrMaDerjU6Dbo0H9qRvQnkZjfCktigb10aD+1Ck0KxrUR4P6aFAfp9CsRoP6+BTo9mhQf+oGtKfRGF9Ki6JBfTSoP3UKzYoG9dGgPhrUxyk0q9GgPj4Fuj0a1J+6Ae1pNMaX0qJoUN84hWadalAfDeqjQX00qG+8Grqh0aC+0aA+TqFZjQb1jRuMp9KB0aC+cQrNOtWgPhrUR4P6aFDfeDV0Q6NBfaNBfZxCsxoN6hs3GE+lA6NBfeMUmnWqQX00qI8G9dGgvvFq6IZGg/pGg/o4hWY1GtQ3bjCeSgdGg/rGKTTrVIP6aFAfDeqjQX3j1dANjQb1jQb1cQrNajSob9xgPJUOjAb1jVNo1qkG9dGgPhrUR4P6xquhGxoN6hsN6uMUmtVoUN+4wXgqHRgN6hun0KxTDeqjQX00qI8G9Y1XQzc0GtQ3GtTHKTSr0aC+cYPxVDowGtQ3TqFZpxrUR4P6aFAfDeobr4ZuaDSobzSoj1NoVqNBfeMGr7m87E8a1Dca1DduQHu+pUF9vBq64VtOoVmbTqFZcQrN+hfEh3/UoL7RoL5xA9rzLQ3q49XQDd9yCs3adArNilNo1r8gPvyjBvWNBvWNG9Ceb2lQH6+GbviWU2jWplNoVpxCs/4F8eEfNahvNKhv3ID2fEuD+ng1dMO3nEKzNp1Cs+IUmvUviA//qEF9o0F94wa051sa1MeroRu+5RSatekUmhWn0Kx/QXz4Rw3qGw3qGzegPd/SoD5eDd3wLafQrE2n0Kw4hWb9C+LDP2pQ32hQ37gB7fmWBvXxauiGbzmFZm06hWbFKTTr2N/ZCH7wJQ3q4wa0p9GgPhrUf8sNaE+cQrNONaiPG9CeaFB/qqFvadi3NKiPG9CeRoP6aFD/LTegPXEKzTrVoD5uQHuiQf2phr6lYd/SoD5uQHsaDeqjQf233ID2xCk061SD+rgB7YkG9aca+paGfUuD+rgB7Wk0qI8G9d9yA9oTp9CsUw3q4wa0JxrUn2roWxr2LQ3q4wa0p9GgPhrUf8sNaE+cQrNONaiPG9CeaFB/qqFvadi3NKiPG9CeRoP6aFD/LTegPXEKzTrVoD5uQHuiQf2phr6lYd/SoD5uQHsaDeqjQf233ID2xCk061SD+rgB7YkG9acar/f80Y8b0J5Tp9Csxik069QpNOvUq6Eb4ga0JxrUb2pQ32hQX4oP325Ae06dQrMap9CsU6fQrFOvhm6IG9CeaFC/qUF9o0F9KT58uwHtOXUKzWqcQrNOnUKzTr0auiFuQHuiQf2mBvWNBvWl+PDtBrTn1Ck0q3EKzTp1Cs069WrohrgB7YkG9Zsa1Dca1Jfiw7cb0J5Tp9Csxik069QpNOvUq6Eb4ga0JxrUb2pQ32hQX4oP325Ae06dQrMap9CsU6fQrFOvhm6IG9CeaFC/qUF9o0F9KT58uwHtOXUKzWqcQrNOnUKzTr0auiFuQHuiQf2mBvWNBvWVv9/fAjzw1yk0a9MpNOvUDWhPo0F9o0F94wa059QpNKvRoL7y9/tbgAf+OoVmbTqFZp26Ae1pNKhvNKhv3ID2nDqFZjUa1Ff+fn8L8MBfp9CsTafQrFM3oD2NBvWNBvWNG9CeU6fQrEaD+srf728BHvjrFJq16RSadeoGtKfRoL7RoL5xA9pz6hSa1WhQX/n7/S3AA3+dQrM2nUKzTt2A9jQa1Dca1DduQHtOnUKzGg3qK3+/vwV44K9TaNamU2jWqRvQnkaD+kaD+sYNaM+pU2hWo0F95e/3twAP/HUKzdp0Cs06dQPa02hQ32hQ37gB7Tl1Cs1qNKiv/P0ewQ8WNahvNKhvNKg/1aB+U4P6aFAfDeo3nUKzokF9nEKzGg3qo6FvadimBvWNBvWNBvWnGtRvalAfDeqjQf2mU2hWNKiPU2hWo0F9NPQtDdvUoL7RoL7RoP5Ug/pNDeqjQX00qN90Cs2KBvVxCs1qNKiPhr6lYZsa1Dca1Dca1J9qUL+pQX00qI8G9ZtOoVnRoD5OoVmNBvXR0Lc0bFOD+kaD+kaD+lMN6jc1qI8G9dGgftMpNCsa1McpNKvRoD4a+paGbWpQ32hQ32hQf6pB/aYG9dGgPhrUbzqFZkWD+jiFZjUa1EdD39KwTQ3qGw3qGw3qTzWo39SgPhrUR4P6TafQrGhQH6fQrEaD+mjoWxoWDeobr4ZuiAb1jQb1mxrUR4P6OIVmxQ1oz6kG9fFO0H2Nhr6lYdGgvvFq6IZoUN9oUL+pQX00qI9TaFbcgPacalAf7wTd12joWxoWDeobr4ZuiAb1jQb1mxrUR4P6OIVmxQ1oz6kG9fFO0H2Nhr6lYdGgvvFq6IZoUN9oUL+pQX00qI9TaFbcgPacalAf7wTd12joWxoWDeobr4ZuiAb1jQb1mxrUR4P6OIVmxQ1oz6kG9fFO0H2Nhr6lYdGgvvFq6IZoUN9oUL+pQX00qI9TaFbcgPacalAf7wTd12joWxoWDeobr4ZuiAb1jQb1mxrUR4P6OIVmxQ1oz6kG9fFO0H2Nxus9f/SjQX3cgPbEDWhPNKhvvBq6IRrUNxrUN06hWY0b0J5oUB+n0KzGKa9veeCPBvVxA9oTN6A90aC+8WrohmhQ32hQ3ziFZjVuQHuiQX2cQrMap7y+5YE/GtTHDWhP3ID2RIP6xquhG6JBfaNBfeMUmtW4Ae2JBvVxCs1qnPL6lgf+aFAfN6A9cQPaEw3qG6+GbogG9Y0G9Y1TaFbjBrQnGtTHKTSrccrrWx74o0F93ID2xA1oTzSob7wauiEa1Dca1DdOoVmNG9CeaFAfp9Csximvb3ngjwb1cQPaEzegPdGgvvFq6IZoUN9oUN84hWY1bkB7okF9nEKzGqe8vuWBPxrUxw1oT9yA9kSD+saroRuiQX2jQX3jFJrVuAHtiQb1cQrNapwy/pKOiFNoVrwTdF/jBrTnVIP6uAHtiVdDNzROoVmNU2jWqcb4UloUp9CseCfovsYNaM+pBvVxA9oTr4ZuaJxCsxqn0KxTjfGltChOoVnxTtB9jRvQnlMN6uMGtCdeDd3QOIVmNU6hWaca40tpUZxCs+KdoPsaN6A9pxrUxw1oT7wauqFxCs1qnEKzTjXGl9KiOIVmxTtB9zVuQHtONaiPG9CeeDV0Q+MUmtU4hWadaowvpUVxCs2Kd4Lua9yA9pxqUB83oD3xauiGxik0q3EKzTrVGF9Ki+IUmhXvBN3XuAHtOdWgPm5Ae+LV0A2NU2hW4xSadaqhb2lYNKiPBvV3dArNildDNzRuQHsaDeqjQX2jQf0dNaiPU/RLWhQN6qNB/R2dQrPi1dANjRvQnkaD+mhQ32hQf0cN6uMU/ZIWRYP6aFB/R6fQrHg1dEPjBrSn0aA+GtQ3GtTfUYP6OEW/pEXRoD4a1N/RKTQrXg3d0LgB7Wk0qI8G9Y0G9XfUoD5O0S9pUTSojwb1d3QKzYpXQzc0bkB7Gg3qo0F9o0H9HTWoj1P0S1oUDeqjQf0dnUKz4tXQDY0b0J5Gg/poUN9oUH9HDerjFP2SFkWD+mhQf0en0Kx4NXRD4wa0p9GgPhrUNxrU31GD+jhl/uVDoD9Wo0H9pgb10aA+GtRHg/rGKTRr0yk0K25AexoN6it/v/9rwR9daFC/qUF9NKiPBvXRoL5xCs3adArNihvQnkaD+srf7/9a8EcXGtRvalAfDeqjQX00qG+cQrM2nUKz4ga0p9GgvvL3+78W/NGFBvWbGtRHg/poUB8N6hun0KxNp9CsuAHtaTSor/z9/q8Ff3ShQf2mBvXRoD4a1EeD+sYpNGvTKTQrbkB7Gg3qK3+//2vBH11oUL+pQX00qI8G9dGgvnEKzdp0Cs2KG9CeRoP6yt/v/1rwRxca1G9qUB8N6qNBfTSob5xCszadQrPiBrSn0aC+FB8+SoP6RoP6Uw3qT51Cs76lQX00qI8G9aca1EeD+mhQ32i83vNHT9KgvtGg/lSD+lOn0KxvaVAfDeqjQf2pBvXRoD4a1Dcar/f80ZM0qG80qD/VoP7UKTTrWxrUR4P6aFB/qkF9NKiPBvWNxus9f/QkDeobDepPNag/dQrN+pYG9dGgPhrUn2pQHw3qo0F9o/F6zx89SYP6RoP6Uw3qT51Cs76lQX00qI8G9aca1EeD+mhQ32i83vNHT9KgvtGg/lSD+lOn0KxvaVAfDeqjQf2pBvXRoD4a1Dcar/f80ZM0qG80qD/VoP7UKTTrWxrUR4P6aFB/qkF9NKiPBvWNxus9f/TjnaD7okF949XQDY1TaNa3nEKzGg3qG6fQrLgB7WmcQrM+xIdv7wTdFw3qG6+GbmicQrO+5RSa1WhQ3ziFZsUNaE/jFJr1IT58eyfovmhQ33g1dEPjFJr1LafQrEaD+sYpNCtuQHsap9CsD/Hh2ztB90WD+saroRsap9CsbzmFZjUa1DdOoVlxA9rTOIVmfYgP394Jui8a1DdeDd3QOIVmfcspNKvRoL5xCs2KG9Cexik060N8+PZO0H3RoL7xauiGxik061tOoVmNBvWNU2hW3ID2NE6hWR/iw7d3gu6LBvWNV0M3NE6hWd9yCs1qNKhvnEKz4ga0p3EKzfoQH741qD/VoD5uQHsaDeqjQX2jQX00qD/VoD5OoVnxauiGpznl9S0P/NGg/lSD+rgB7Wk0qI8G9Y0G9dGg/lSD+jiFZsWroRue5pTXtzzwR4P6Uw3q4wa0p9GgPhrUNxrUR4P6Uw3q4xSaFa+GbniaU17f8sAfDepPNaiPG9CeRoP6aFDfaFAfDepPNaiPU2hWvBq64WlOeX3LA380qD/VoD5uQHsaDeqjQX2jQX00qD/VoD5OoVnxauiGpznl9S0P/NGg/lSD+rgB7Wk0qI8G9Y0G9dGg/lSD+jiFZsWroRue5pTXtzzwR4P6Uw3q4wa0p9GgPhrUNxrUR4P6Uw3q4xSaFa+GbniaU17f8sAfDepPNaiPBvWnTqFZ0aB+0yk0K06hWXED2hOn0KzGDWjPpsbrPX/0o0H9qQb10aD+1Ck0KxrUbzqFZsUpNCtuQHviFJrVuAHt2dR4veePfjSoP9WgPhrUnzqFZkWD+k2n0Kw4hWbFDWhPnEKzGjegPZsar/f80Y8G9aca1EeD+lOn0KxoUL/pFJoVp9CsuAHtiVNoVuMGtGdT4/WeP/rRoP5Ug/poUH/qFJoVDeo3nUKz4hSaFTegPXEKzWrcgPZsarze80c/GtSfalAfDepPnUKzokH9plNoVpxCs+IGtCdOoVmNG9CeTY3Xe/7oR4P6Uw3qo0H9qVNoVjSo33QKzYpTaFbcgPbEKTSrcQPas6nxes8f/WhQf6pBfTSojwb10aA+GtRHg/pGg/pTN6A9jQb1p14N3RAN6pfFh28N6k81qI8G9dGgPhrUR4P6aFDfaFB/6ga0p9Gg/tSroRuiQf2y+PCtQf2pBvXRoD4a1EeD+mhQHw3qGw3qT92A9jQa1J96NXRDNKhfFh++Nag/1aA+GtRHg/poUB8N6qNBfaNB/akb0J5Gg/pTr4ZuiAb1y+LDtwb1pxrUR4P6aFAfDeqjQX00qG80qD91A9rTaFB/6tXQDdGgfll8+Nag/lSD+mhQHw3qo0F9NKiPBvWNBvWnbkB7Gg3qT70auiEa1C+LD98a1J9qUB8N6qNBfTSojwb10aC+0aD+1A1oT6NB/alXQzdEg/pl8eHbO0H3xSk0K25Ae6JBfaNBfTSo33QKzYoG9dGgvtGgPk6hWY0G9dF4veePfrwTdF+cQrPiBrQnGtQ3GtRHg/pNp9CsaFAfDeobDerjFJrVaFAfjdd7/ujHO0H3xSk0K25Ae6JBfaNBfTSo33QKzYoG9dGgvtGgPk6hWY0G9dF4veePfrwTdF+cQrPiBrQnGtQ3GtRHg/pNp9CsaFAfDeobDerjFJrVaFAfjdd7/ujHO0H3xSk0K25Ae6JBfaNBfTSo33QKzYoG9dGgvtGgPk6hWY0G9dF4veePfrwTdF+cQrPiBrQnGtQ3GtRHg/pNp9CsaFAfDeobDerjFJrVaFAfjdd7/ujHO0H3xSk0K25Ae6JBfaNBfTSo33QKzYoG9dGgvtGgPk6hWY0G9dF4veePnqRB/bc0qG80qH+aBvVxCs2KBvWnGtTHq6EbovF6zx89SYP6b2lQ32hQ/zQN6uMUmhUN6k81qI9XQzdE4/WeP3qSBvXf0qC+0aD+aRrUxyk0KxrUn2pQH6+GbojG6z1/9CQN6r+lQX2jQf3TNKiPU2hWNKg/1aA+Xg3dEI3Xe/7oSRrUf0uD+kaD+qdpUB+n0KxoUH+qQX28GrohGq/3/NGTNKj/lgb1jQb1T9OgPk6hWdGg/lSD+ng1dEM0Xu/5oydpUP8tDeobDeqfpkF9nEKzokH9qQb18Wrohvj/5n//+78UsCKgJLY8NAAAAABJRU5ErkJggg=="/>
          <p:cNvSpPr>
            <a:spLocks noChangeAspect="1" noChangeArrowheads="1"/>
          </p:cNvSpPr>
          <p:nvPr/>
        </p:nvSpPr>
        <p:spPr>
          <a:xfrm>
            <a:off x="215900" y="158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8" name="그림 7" descr="텍스트, 인간의 얼굴, 만화 영화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07E9C02-FF16-5DBE-6311-39DF6C1C49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1177" y="624589"/>
            <a:ext cx="6524823" cy="6233411"/>
          </a:xfrm>
          <a:prstGeom prst="rect">
            <a:avLst/>
          </a:prstGeom>
        </p:spPr>
      </p:pic>
      <p:pic>
        <p:nvPicPr>
          <p:cNvPr id="11" name="그림 10" descr="패턴, 모티프, 패턴(패션 디자인), 패브릭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5B1D9E2-5FCD-8662-00CA-9746F3C5D4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4378" y="2263393"/>
            <a:ext cx="561543" cy="5615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2235</TotalTime>
  <Words>696</Words>
  <Application>Microsoft Office PowerPoint</Application>
  <PresentationFormat>A4 용지(210x297mm)</PresentationFormat>
  <Paragraphs>140</Paragraphs>
  <Slides>2</Slides>
  <Notes>2</Notes>
  <HiddenSlides>0</HiddenSlides>
  <MMClips>0</MMClips>
  <ScaleCrop>false</ScaleCrop>
  <HeadingPairs>
    <vt:vector size="8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3" baseType="lpstr">
      <vt:lpstr>HY엽서M</vt:lpstr>
      <vt:lpstr>HY울릉도B</vt:lpstr>
      <vt:lpstr>Moebius</vt:lpstr>
      <vt:lpstr>Xoireqe</vt:lpstr>
      <vt:lpstr>맑은 고딕</vt:lpstr>
      <vt:lpstr>휴먼옛체</vt:lpstr>
      <vt:lpstr>Arial</vt:lpstr>
      <vt:lpstr>Calibri</vt:lpstr>
      <vt:lpstr>Calibri Light</vt:lpstr>
      <vt:lpstr>Office 테마</vt:lpstr>
      <vt:lpstr>Microsoft Excel 워크시트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김봉운</dc:creator>
  <cp:lastModifiedBy>김봉운</cp:lastModifiedBy>
  <cp:revision>6221</cp:revision>
  <dcterms:created xsi:type="dcterms:W3CDTF">2016-01-23T14:59:25Z</dcterms:created>
  <dcterms:modified xsi:type="dcterms:W3CDTF">2026-01-10T05:17:56Z</dcterms:modified>
  <cp:version/>
</cp:coreProperties>
</file>